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81" r:id="rId2"/>
    <p:sldId id="257" r:id="rId3"/>
    <p:sldId id="282" r:id="rId4"/>
    <p:sldId id="263" r:id="rId5"/>
    <p:sldId id="280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84" r:id="rId20"/>
    <p:sldId id="277" r:id="rId21"/>
    <p:sldId id="278" r:id="rId2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g0LqEBEOde2nnoawxDe9pFufZp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E6FA"/>
    <a:srgbClr val="95E1F9"/>
    <a:srgbClr val="3AC6F3"/>
    <a:srgbClr val="135952"/>
    <a:srgbClr val="4DBE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9EF7F0-B1BC-413C-916F-DE024776699B}" v="776" dt="2025-01-05T10:34:26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33" autoAdjust="0"/>
  </p:normalViewPr>
  <p:slideViewPr>
    <p:cSldViewPr snapToGrid="0">
      <p:cViewPr varScale="1">
        <p:scale>
          <a:sx n="103" d="100"/>
          <a:sy n="103" d="100"/>
        </p:scale>
        <p:origin x="7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za Andoni" userId="6dc6f1446ade7e27" providerId="LiveId" clId="{C679F53F-5446-45C0-A431-6BBDCA6F5399}"/>
    <pc:docChg chg="delSld">
      <pc:chgData name="Mariza Andoni" userId="6dc6f1446ade7e27" providerId="LiveId" clId="{C679F53F-5446-45C0-A431-6BBDCA6F5399}" dt="2024-12-29T10:58:45.924" v="2" actId="47"/>
      <pc:docMkLst>
        <pc:docMk/>
      </pc:docMkLst>
      <pc:sldChg chg="del">
        <pc:chgData name="Mariza Andoni" userId="6dc6f1446ade7e27" providerId="LiveId" clId="{C679F53F-5446-45C0-A431-6BBDCA6F5399}" dt="2024-12-29T10:58:43.389" v="0" actId="47"/>
        <pc:sldMkLst>
          <pc:docMk/>
          <pc:sldMk cId="0" sldId="258"/>
        </pc:sldMkLst>
      </pc:sldChg>
      <pc:sldChg chg="del">
        <pc:chgData name="Mariza Andoni" userId="6dc6f1446ade7e27" providerId="LiveId" clId="{C679F53F-5446-45C0-A431-6BBDCA6F5399}" dt="2024-12-29T10:58:44.873" v="1" actId="47"/>
        <pc:sldMkLst>
          <pc:docMk/>
          <pc:sldMk cId="0" sldId="259"/>
        </pc:sldMkLst>
      </pc:sldChg>
      <pc:sldChg chg="del">
        <pc:chgData name="Mariza Andoni" userId="6dc6f1446ade7e27" providerId="LiveId" clId="{C679F53F-5446-45C0-A431-6BBDCA6F5399}" dt="2024-12-29T10:58:45.924" v="2" actId="47"/>
        <pc:sldMkLst>
          <pc:docMk/>
          <pc:sldMk cId="0" sldId="260"/>
        </pc:sldMkLst>
      </pc:sldChg>
      <pc:sldMasterChg chg="delSldLayout">
        <pc:chgData name="Mariza Andoni" userId="6dc6f1446ade7e27" providerId="LiveId" clId="{C679F53F-5446-45C0-A431-6BBDCA6F5399}" dt="2024-12-29T10:58:45.924" v="2" actId="47"/>
        <pc:sldMasterMkLst>
          <pc:docMk/>
          <pc:sldMasterMk cId="0" sldId="2147483648"/>
        </pc:sldMasterMkLst>
        <pc:sldLayoutChg chg="del">
          <pc:chgData name="Mariza Andoni" userId="6dc6f1446ade7e27" providerId="LiveId" clId="{C679F53F-5446-45C0-A431-6BBDCA6F5399}" dt="2024-12-29T10:58:45.924" v="2" actId="4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Mariza Andoni" userId="6dc6f1446ade7e27" providerId="LiveId" clId="{0C9EF7F0-B1BC-413C-916F-DE024776699B}"/>
    <pc:docChg chg="undo redo custSel addSld delSld modSld sldOrd">
      <pc:chgData name="Mariza Andoni" userId="6dc6f1446ade7e27" providerId="LiveId" clId="{0C9EF7F0-B1BC-413C-916F-DE024776699B}" dt="2025-01-05T10:35:23.845" v="2078" actId="166"/>
      <pc:docMkLst>
        <pc:docMk/>
      </pc:docMkLst>
      <pc:sldChg chg="del">
        <pc:chgData name="Mariza Andoni" userId="6dc6f1446ade7e27" providerId="LiveId" clId="{0C9EF7F0-B1BC-413C-916F-DE024776699B}" dt="2024-12-30T11:00:32.098" v="35" actId="47"/>
        <pc:sldMkLst>
          <pc:docMk/>
          <pc:sldMk cId="0" sldId="256"/>
        </pc:sldMkLst>
      </pc:sldChg>
      <pc:sldChg chg="addSp delSp modSp mod modShow">
        <pc:chgData name="Mariza Andoni" userId="6dc6f1446ade7e27" providerId="LiveId" clId="{0C9EF7F0-B1BC-413C-916F-DE024776699B}" dt="2024-12-30T12:59:55.497" v="1051" actId="1076"/>
        <pc:sldMkLst>
          <pc:docMk/>
          <pc:sldMk cId="0" sldId="257"/>
        </pc:sldMkLst>
        <pc:spChg chg="add mod">
          <ac:chgData name="Mariza Andoni" userId="6dc6f1446ade7e27" providerId="LiveId" clId="{0C9EF7F0-B1BC-413C-916F-DE024776699B}" dt="2024-12-30T12:59:55.497" v="1051" actId="1076"/>
          <ac:spMkLst>
            <pc:docMk/>
            <pc:sldMk cId="0" sldId="257"/>
            <ac:spMk id="4" creationId="{B195F460-4F3E-1389-5256-9ECF1A81F016}"/>
          </ac:spMkLst>
        </pc:spChg>
        <pc:spChg chg="mod">
          <ac:chgData name="Mariza Andoni" userId="6dc6f1446ade7e27" providerId="LiveId" clId="{0C9EF7F0-B1BC-413C-916F-DE024776699B}" dt="2024-12-30T12:53:41.181" v="928" actId="14100"/>
          <ac:spMkLst>
            <pc:docMk/>
            <pc:sldMk cId="0" sldId="257"/>
            <ac:spMk id="97" creationId="{00000000-0000-0000-0000-000000000000}"/>
          </ac:spMkLst>
        </pc:spChg>
        <pc:spChg chg="mod">
          <ac:chgData name="Mariza Andoni" userId="6dc6f1446ade7e27" providerId="LiveId" clId="{0C9EF7F0-B1BC-413C-916F-DE024776699B}" dt="2024-12-30T11:41:08.623" v="393" actId="790"/>
          <ac:spMkLst>
            <pc:docMk/>
            <pc:sldMk cId="0" sldId="257"/>
            <ac:spMk id="98" creationId="{00000000-0000-0000-0000-000000000000}"/>
          </ac:spMkLst>
        </pc:spChg>
        <pc:spChg chg="mod">
          <ac:chgData name="Mariza Andoni" userId="6dc6f1446ade7e27" providerId="LiveId" clId="{0C9EF7F0-B1BC-413C-916F-DE024776699B}" dt="2024-12-30T11:41:08.623" v="393" actId="790"/>
          <ac:spMkLst>
            <pc:docMk/>
            <pc:sldMk cId="0" sldId="257"/>
            <ac:spMk id="99" creationId="{00000000-0000-0000-0000-000000000000}"/>
          </ac:spMkLst>
        </pc:spChg>
        <pc:spChg chg="mod">
          <ac:chgData name="Mariza Andoni" userId="6dc6f1446ade7e27" providerId="LiveId" clId="{0C9EF7F0-B1BC-413C-916F-DE024776699B}" dt="2024-12-30T12:53:47.377" v="930" actId="20577"/>
          <ac:spMkLst>
            <pc:docMk/>
            <pc:sldMk cId="0" sldId="257"/>
            <ac:spMk id="100" creationId="{00000000-0000-0000-0000-000000000000}"/>
          </ac:spMkLst>
        </pc:spChg>
        <pc:spChg chg="mod">
          <ac:chgData name="Mariza Andoni" userId="6dc6f1446ade7e27" providerId="LiveId" clId="{0C9EF7F0-B1BC-413C-916F-DE024776699B}" dt="2024-12-30T12:53:02.711" v="920"/>
          <ac:spMkLst>
            <pc:docMk/>
            <pc:sldMk cId="0" sldId="257"/>
            <ac:spMk id="101" creationId="{00000000-0000-0000-0000-000000000000}"/>
          </ac:spMkLst>
        </pc:spChg>
        <pc:picChg chg="mod">
          <ac:chgData name="Mariza Andoni" userId="6dc6f1446ade7e27" providerId="LiveId" clId="{0C9EF7F0-B1BC-413C-916F-DE024776699B}" dt="2024-12-30T12:50:48.548" v="788" actId="1076"/>
          <ac:picMkLst>
            <pc:docMk/>
            <pc:sldMk cId="0" sldId="257"/>
            <ac:picMk id="95" creationId="{00000000-0000-0000-0000-000000000000}"/>
          </ac:picMkLst>
        </pc:picChg>
      </pc:sldChg>
      <pc:sldChg chg="addSp delSp modSp del mod modNotesTx">
        <pc:chgData name="Mariza Andoni" userId="6dc6f1446ade7e27" providerId="LiveId" clId="{0C9EF7F0-B1BC-413C-916F-DE024776699B}" dt="2024-12-30T13:00:25.624" v="1055" actId="47"/>
        <pc:sldMkLst>
          <pc:docMk/>
          <pc:sldMk cId="0" sldId="261"/>
        </pc:sldMkLst>
      </pc:sldChg>
      <pc:sldChg chg="modSp del mod">
        <pc:chgData name="Mariza Andoni" userId="6dc6f1446ade7e27" providerId="LiveId" clId="{0C9EF7F0-B1BC-413C-916F-DE024776699B}" dt="2024-12-30T12:55:23.772" v="956" actId="47"/>
        <pc:sldMkLst>
          <pc:docMk/>
          <pc:sldMk cId="0" sldId="262"/>
        </pc:sldMkLst>
      </pc:sldChg>
      <pc:sldChg chg="addSp delSp modSp mod modNotesTx">
        <pc:chgData name="Mariza Andoni" userId="6dc6f1446ade7e27" providerId="LiveId" clId="{0C9EF7F0-B1BC-413C-916F-DE024776699B}" dt="2024-12-30T13:02:25.405" v="1106" actId="20577"/>
        <pc:sldMkLst>
          <pc:docMk/>
          <pc:sldMk cId="0" sldId="263"/>
        </pc:sldMkLst>
        <pc:spChg chg="add mod topLvl">
          <ac:chgData name="Mariza Andoni" userId="6dc6f1446ade7e27" providerId="LiveId" clId="{0C9EF7F0-B1BC-413C-916F-DE024776699B}" dt="2024-12-30T11:41:16.005" v="394" actId="790"/>
          <ac:spMkLst>
            <pc:docMk/>
            <pc:sldMk cId="0" sldId="263"/>
            <ac:spMk id="2" creationId="{C55978A8-F308-6A70-62F9-2F4E6D478C71}"/>
          </ac:spMkLst>
        </pc:spChg>
        <pc:spChg chg="add mod topLvl">
          <ac:chgData name="Mariza Andoni" userId="6dc6f1446ade7e27" providerId="LiveId" clId="{0C9EF7F0-B1BC-413C-916F-DE024776699B}" dt="2024-12-30T11:41:16.005" v="394" actId="790"/>
          <ac:spMkLst>
            <pc:docMk/>
            <pc:sldMk cId="0" sldId="263"/>
            <ac:spMk id="3" creationId="{3BFA7D71-D853-3BF0-DE58-CECDC27948B3}"/>
          </ac:spMkLst>
        </pc:spChg>
        <pc:spChg chg="add mod topLvl">
          <ac:chgData name="Mariza Andoni" userId="6dc6f1446ade7e27" providerId="LiveId" clId="{0C9EF7F0-B1BC-413C-916F-DE024776699B}" dt="2024-12-30T13:01:04.163" v="1065" actId="1036"/>
          <ac:spMkLst>
            <pc:docMk/>
            <pc:sldMk cId="0" sldId="263"/>
            <ac:spMk id="4" creationId="{1EC5327E-1E5A-8B82-F347-535D359AAC3C}"/>
          </ac:spMkLst>
        </pc:spChg>
        <pc:spChg chg="add mod topLvl">
          <ac:chgData name="Mariza Andoni" userId="6dc6f1446ade7e27" providerId="LiveId" clId="{0C9EF7F0-B1BC-413C-916F-DE024776699B}" dt="2024-12-30T11:41:16.005" v="394" actId="790"/>
          <ac:spMkLst>
            <pc:docMk/>
            <pc:sldMk cId="0" sldId="263"/>
            <ac:spMk id="5" creationId="{200B1C95-6DAC-4731-9303-21B309D5E675}"/>
          </ac:spMkLst>
        </pc:spChg>
        <pc:spChg chg="add mod topLvl">
          <ac:chgData name="Mariza Andoni" userId="6dc6f1446ade7e27" providerId="LiveId" clId="{0C9EF7F0-B1BC-413C-916F-DE024776699B}" dt="2024-12-30T11:41:16.005" v="394" actId="790"/>
          <ac:spMkLst>
            <pc:docMk/>
            <pc:sldMk cId="0" sldId="263"/>
            <ac:spMk id="6" creationId="{F0911B85-62E8-3702-BCC2-3A37E59E352E}"/>
          </ac:spMkLst>
        </pc:spChg>
        <pc:spChg chg="add mod topLvl">
          <ac:chgData name="Mariza Andoni" userId="6dc6f1446ade7e27" providerId="LiveId" clId="{0C9EF7F0-B1BC-413C-916F-DE024776699B}" dt="2024-12-30T11:41:16.005" v="394" actId="790"/>
          <ac:spMkLst>
            <pc:docMk/>
            <pc:sldMk cId="0" sldId="263"/>
            <ac:spMk id="7" creationId="{ABD91DDE-E8FA-5354-270C-12D0210E837B}"/>
          </ac:spMkLst>
        </pc:spChg>
        <pc:spChg chg="add mod topLvl">
          <ac:chgData name="Mariza Andoni" userId="6dc6f1446ade7e27" providerId="LiveId" clId="{0C9EF7F0-B1BC-413C-916F-DE024776699B}" dt="2024-12-30T11:41:16.005" v="394" actId="790"/>
          <ac:spMkLst>
            <pc:docMk/>
            <pc:sldMk cId="0" sldId="263"/>
            <ac:spMk id="8" creationId="{D8AFBFA2-7899-20E2-A5F7-EB664A19C7D2}"/>
          </ac:spMkLst>
        </pc:spChg>
        <pc:spChg chg="add mod topLvl">
          <ac:chgData name="Mariza Andoni" userId="6dc6f1446ade7e27" providerId="LiveId" clId="{0C9EF7F0-B1BC-413C-916F-DE024776699B}" dt="2024-12-30T12:45:15.845" v="585" actId="1035"/>
          <ac:spMkLst>
            <pc:docMk/>
            <pc:sldMk cId="0" sldId="263"/>
            <ac:spMk id="9" creationId="{CD5322CB-E506-68C6-7E22-260F2EB8CF76}"/>
          </ac:spMkLst>
        </pc:spChg>
        <pc:spChg chg="add mod topLvl">
          <ac:chgData name="Mariza Andoni" userId="6dc6f1446ade7e27" providerId="LiveId" clId="{0C9EF7F0-B1BC-413C-916F-DE024776699B}" dt="2024-12-30T11:41:16.005" v="394" actId="790"/>
          <ac:spMkLst>
            <pc:docMk/>
            <pc:sldMk cId="0" sldId="263"/>
            <ac:spMk id="10" creationId="{9A5F322C-DD6C-D8F4-A4DB-26C452CE39B1}"/>
          </ac:spMkLst>
        </pc:spChg>
        <pc:spChg chg="add mod topLvl">
          <ac:chgData name="Mariza Andoni" userId="6dc6f1446ade7e27" providerId="LiveId" clId="{0C9EF7F0-B1BC-413C-916F-DE024776699B}" dt="2024-12-30T11:41:16.005" v="394" actId="790"/>
          <ac:spMkLst>
            <pc:docMk/>
            <pc:sldMk cId="0" sldId="263"/>
            <ac:spMk id="11" creationId="{297E8288-E146-5C76-F7CB-A506E92EA539}"/>
          </ac:spMkLst>
        </pc:spChg>
        <pc:spChg chg="add mod topLvl">
          <ac:chgData name="Mariza Andoni" userId="6dc6f1446ade7e27" providerId="LiveId" clId="{0C9EF7F0-B1BC-413C-916F-DE024776699B}" dt="2024-12-30T11:41:16.005" v="394" actId="790"/>
          <ac:spMkLst>
            <pc:docMk/>
            <pc:sldMk cId="0" sldId="263"/>
            <ac:spMk id="12" creationId="{5CCDF2A0-60C0-DB36-5C02-75EEE2CB7ABF}"/>
          </ac:spMkLst>
        </pc:spChg>
        <pc:spChg chg="add mod topLvl">
          <ac:chgData name="Mariza Andoni" userId="6dc6f1446ade7e27" providerId="LiveId" clId="{0C9EF7F0-B1BC-413C-916F-DE024776699B}" dt="2024-12-30T11:41:16.005" v="394" actId="790"/>
          <ac:spMkLst>
            <pc:docMk/>
            <pc:sldMk cId="0" sldId="263"/>
            <ac:spMk id="13" creationId="{741D213D-6776-7E49-3CF1-B598C219B587}"/>
          </ac:spMkLst>
        </pc:spChg>
        <pc:spChg chg="add mod">
          <ac:chgData name="Mariza Andoni" userId="6dc6f1446ade7e27" providerId="LiveId" clId="{0C9EF7F0-B1BC-413C-916F-DE024776699B}" dt="2024-12-30T12:43:31.155" v="563" actId="790"/>
          <ac:spMkLst>
            <pc:docMk/>
            <pc:sldMk cId="0" sldId="263"/>
            <ac:spMk id="14" creationId="{779C0130-983F-5284-7DBC-DEBF30182CA0}"/>
          </ac:spMkLst>
        </pc:spChg>
        <pc:spChg chg="add mod">
          <ac:chgData name="Mariza Andoni" userId="6dc6f1446ade7e27" providerId="LiveId" clId="{0C9EF7F0-B1BC-413C-916F-DE024776699B}" dt="2024-12-30T12:45:05.223" v="581"/>
          <ac:spMkLst>
            <pc:docMk/>
            <pc:sldMk cId="0" sldId="263"/>
            <ac:spMk id="15" creationId="{1A2CFC5A-CDDA-21D3-74C6-8068914E6925}"/>
          </ac:spMkLst>
        </pc:spChg>
        <pc:spChg chg="add mod">
          <ac:chgData name="Mariza Andoni" userId="6dc6f1446ade7e27" providerId="LiveId" clId="{0C9EF7F0-B1BC-413C-916F-DE024776699B}" dt="2024-12-30T12:45:26.280" v="591" actId="1076"/>
          <ac:spMkLst>
            <pc:docMk/>
            <pc:sldMk cId="0" sldId="263"/>
            <ac:spMk id="16" creationId="{BE26A5F2-590D-452B-C392-7BDB94405AE9}"/>
          </ac:spMkLst>
        </pc:spChg>
        <pc:spChg chg="add mod">
          <ac:chgData name="Mariza Andoni" userId="6dc6f1446ade7e27" providerId="LiveId" clId="{0C9EF7F0-B1BC-413C-916F-DE024776699B}" dt="2024-12-30T12:45:39.150" v="596"/>
          <ac:spMkLst>
            <pc:docMk/>
            <pc:sldMk cId="0" sldId="263"/>
            <ac:spMk id="17" creationId="{41447045-37F4-6DC2-9FBF-B559667EB949}"/>
          </ac:spMkLst>
        </pc:spChg>
        <pc:spChg chg="add mod">
          <ac:chgData name="Mariza Andoni" userId="6dc6f1446ade7e27" providerId="LiveId" clId="{0C9EF7F0-B1BC-413C-916F-DE024776699B}" dt="2024-12-30T12:45:55.716" v="603" actId="1076"/>
          <ac:spMkLst>
            <pc:docMk/>
            <pc:sldMk cId="0" sldId="263"/>
            <ac:spMk id="18" creationId="{9CE25084-D466-34E5-9FD7-197762699529}"/>
          </ac:spMkLst>
        </pc:spChg>
        <pc:spChg chg="add mod">
          <ac:chgData name="Mariza Andoni" userId="6dc6f1446ade7e27" providerId="LiveId" clId="{0C9EF7F0-B1BC-413C-916F-DE024776699B}" dt="2024-12-30T12:46:12.864" v="611" actId="1076"/>
          <ac:spMkLst>
            <pc:docMk/>
            <pc:sldMk cId="0" sldId="263"/>
            <ac:spMk id="20" creationId="{BD5EBB20-3678-D629-A1AD-57ADD677D4E4}"/>
          </ac:spMkLst>
        </pc:spChg>
        <pc:spChg chg="add mod">
          <ac:chgData name="Mariza Andoni" userId="6dc6f1446ade7e27" providerId="LiveId" clId="{0C9EF7F0-B1BC-413C-916F-DE024776699B}" dt="2024-12-30T12:46:23.040" v="617" actId="20577"/>
          <ac:spMkLst>
            <pc:docMk/>
            <pc:sldMk cId="0" sldId="263"/>
            <ac:spMk id="21" creationId="{95116CC6-2AC6-1497-0D62-5545A08362B5}"/>
          </ac:spMkLst>
        </pc:spChg>
        <pc:spChg chg="add mod">
          <ac:chgData name="Mariza Andoni" userId="6dc6f1446ade7e27" providerId="LiveId" clId="{0C9EF7F0-B1BC-413C-916F-DE024776699B}" dt="2024-12-30T12:46:37.664" v="627" actId="1076"/>
          <ac:spMkLst>
            <pc:docMk/>
            <pc:sldMk cId="0" sldId="263"/>
            <ac:spMk id="22" creationId="{E764E9DD-9456-895A-C5E3-2CC15471FB20}"/>
          </ac:spMkLst>
        </pc:spChg>
        <pc:spChg chg="add mod">
          <ac:chgData name="Mariza Andoni" userId="6dc6f1446ade7e27" providerId="LiveId" clId="{0C9EF7F0-B1BC-413C-916F-DE024776699B}" dt="2024-12-30T12:46:49.463" v="632"/>
          <ac:spMkLst>
            <pc:docMk/>
            <pc:sldMk cId="0" sldId="263"/>
            <ac:spMk id="25" creationId="{A60CDB49-DBB7-DD54-DE14-0D686914FD31}"/>
          </ac:spMkLst>
        </pc:spChg>
        <pc:spChg chg="add mod">
          <ac:chgData name="Mariza Andoni" userId="6dc6f1446ade7e27" providerId="LiveId" clId="{0C9EF7F0-B1BC-413C-916F-DE024776699B}" dt="2024-12-30T13:01:52.806" v="1087" actId="113"/>
          <ac:spMkLst>
            <pc:docMk/>
            <pc:sldMk cId="0" sldId="263"/>
            <ac:spMk id="26" creationId="{454B5082-96A1-4E0E-776E-7E87B9F8E56E}"/>
          </ac:spMkLst>
        </pc:spChg>
        <pc:spChg chg="add mod">
          <ac:chgData name="Mariza Andoni" userId="6dc6f1446ade7e27" providerId="LiveId" clId="{0C9EF7F0-B1BC-413C-916F-DE024776699B}" dt="2024-12-30T13:02:03.377" v="1094" actId="20577"/>
          <ac:spMkLst>
            <pc:docMk/>
            <pc:sldMk cId="0" sldId="263"/>
            <ac:spMk id="28" creationId="{600C9E27-4AB0-6B4C-52AF-80764449EAB4}"/>
          </ac:spMkLst>
        </pc:spChg>
        <pc:spChg chg="add mod">
          <ac:chgData name="Mariza Andoni" userId="6dc6f1446ade7e27" providerId="LiveId" clId="{0C9EF7F0-B1BC-413C-916F-DE024776699B}" dt="2024-12-30T13:02:25.405" v="1106" actId="20577"/>
          <ac:spMkLst>
            <pc:docMk/>
            <pc:sldMk cId="0" sldId="263"/>
            <ac:spMk id="29" creationId="{9A38BAAF-566B-B106-774F-1DEF9F3CBEBF}"/>
          </ac:spMkLst>
        </pc:spChg>
        <pc:spChg chg="mod">
          <ac:chgData name="Mariza Andoni" userId="6dc6f1446ade7e27" providerId="LiveId" clId="{0C9EF7F0-B1BC-413C-916F-DE024776699B}" dt="2024-12-30T11:41:16.005" v="394" actId="790"/>
          <ac:spMkLst>
            <pc:docMk/>
            <pc:sldMk cId="0" sldId="263"/>
            <ac:spMk id="220" creationId="{00000000-0000-0000-0000-000000000000}"/>
          </ac:spMkLst>
        </pc:spChg>
        <pc:spChg chg="mod">
          <ac:chgData name="Mariza Andoni" userId="6dc6f1446ade7e27" providerId="LiveId" clId="{0C9EF7F0-B1BC-413C-916F-DE024776699B}" dt="2024-12-30T11:41:16.005" v="394" actId="790"/>
          <ac:spMkLst>
            <pc:docMk/>
            <pc:sldMk cId="0" sldId="263"/>
            <ac:spMk id="221" creationId="{00000000-0000-0000-0000-000000000000}"/>
          </ac:spMkLst>
        </pc:spChg>
        <pc:spChg chg="mod">
          <ac:chgData name="Mariza Andoni" userId="6dc6f1446ade7e27" providerId="LiveId" clId="{0C9EF7F0-B1BC-413C-916F-DE024776699B}" dt="2024-12-30T13:00:28.226" v="1062" actId="20577"/>
          <ac:spMkLst>
            <pc:docMk/>
            <pc:sldMk cId="0" sldId="263"/>
            <ac:spMk id="222" creationId="{00000000-0000-0000-0000-000000000000}"/>
          </ac:spMkLst>
        </pc:spChg>
        <pc:spChg chg="mod topLvl">
          <ac:chgData name="Mariza Andoni" userId="6dc6f1446ade7e27" providerId="LiveId" clId="{0C9EF7F0-B1BC-413C-916F-DE024776699B}" dt="2024-12-30T11:41:16.005" v="394" actId="790"/>
          <ac:spMkLst>
            <pc:docMk/>
            <pc:sldMk cId="0" sldId="263"/>
            <ac:spMk id="224" creationId="{00000000-0000-0000-0000-000000000000}"/>
          </ac:spMkLst>
        </pc:spChg>
        <pc:spChg chg="mod topLvl">
          <ac:chgData name="Mariza Andoni" userId="6dc6f1446ade7e27" providerId="LiveId" clId="{0C9EF7F0-B1BC-413C-916F-DE024776699B}" dt="2024-12-30T11:41:16.005" v="394" actId="790"/>
          <ac:spMkLst>
            <pc:docMk/>
            <pc:sldMk cId="0" sldId="263"/>
            <ac:spMk id="225" creationId="{00000000-0000-0000-0000-000000000000}"/>
          </ac:spMkLst>
        </pc:spChg>
        <pc:spChg chg="mod topLvl">
          <ac:chgData name="Mariza Andoni" userId="6dc6f1446ade7e27" providerId="LiveId" clId="{0C9EF7F0-B1BC-413C-916F-DE024776699B}" dt="2024-12-30T11:41:16.005" v="394" actId="790"/>
          <ac:spMkLst>
            <pc:docMk/>
            <pc:sldMk cId="0" sldId="263"/>
            <ac:spMk id="226" creationId="{00000000-0000-0000-0000-000000000000}"/>
          </ac:spMkLst>
        </pc:spChg>
        <pc:picChg chg="mod">
          <ac:chgData name="Mariza Andoni" userId="6dc6f1446ade7e27" providerId="LiveId" clId="{0C9EF7F0-B1BC-413C-916F-DE024776699B}" dt="2024-12-30T11:40:34.507" v="381" actId="1076"/>
          <ac:picMkLst>
            <pc:docMk/>
            <pc:sldMk cId="0" sldId="263"/>
            <ac:picMk id="219" creationId="{00000000-0000-0000-0000-000000000000}"/>
          </ac:picMkLst>
        </pc:picChg>
        <pc:picChg chg="mod topLvl">
          <ac:chgData name="Mariza Andoni" userId="6dc6f1446ade7e27" providerId="LiveId" clId="{0C9EF7F0-B1BC-413C-916F-DE024776699B}" dt="2024-12-30T13:02:07.470" v="1097" actId="1076"/>
          <ac:picMkLst>
            <pc:docMk/>
            <pc:sldMk cId="0" sldId="263"/>
            <ac:picMk id="223" creationId="{00000000-0000-0000-0000-000000000000}"/>
          </ac:picMkLst>
        </pc:picChg>
      </pc:sldChg>
      <pc:sldChg chg="addSp delSp modSp mod modNotesTx">
        <pc:chgData name="Mariza Andoni" userId="6dc6f1446ade7e27" providerId="LiveId" clId="{0C9EF7F0-B1BC-413C-916F-DE024776699B}" dt="2024-12-30T13:38:30.795" v="1948" actId="1076"/>
        <pc:sldMkLst>
          <pc:docMk/>
          <pc:sldMk cId="0" sldId="264"/>
        </pc:sldMkLst>
        <pc:spChg chg="add mod">
          <ac:chgData name="Mariza Andoni" userId="6dc6f1446ade7e27" providerId="LiveId" clId="{0C9EF7F0-B1BC-413C-916F-DE024776699B}" dt="2024-12-30T13:08:00.318" v="1192" actId="12"/>
          <ac:spMkLst>
            <pc:docMk/>
            <pc:sldMk cId="0" sldId="264"/>
            <ac:spMk id="2" creationId="{89962194-AB7D-6153-BAF0-10BC8995145E}"/>
          </ac:spMkLst>
        </pc:spChg>
        <pc:spChg chg="mod">
          <ac:chgData name="Mariza Andoni" userId="6dc6f1446ade7e27" providerId="LiveId" clId="{0C9EF7F0-B1BC-413C-916F-DE024776699B}" dt="2024-12-30T13:02:53.784" v="1143" actId="20577"/>
          <ac:spMkLst>
            <pc:docMk/>
            <pc:sldMk cId="0" sldId="264"/>
            <ac:spMk id="234" creationId="{00000000-0000-0000-0000-000000000000}"/>
          </ac:spMkLst>
        </pc:spChg>
        <pc:picChg chg="mod ord">
          <ac:chgData name="Mariza Andoni" userId="6dc6f1446ade7e27" providerId="LiveId" clId="{0C9EF7F0-B1BC-413C-916F-DE024776699B}" dt="2024-12-30T13:38:30.795" v="1948" actId="1076"/>
          <ac:picMkLst>
            <pc:docMk/>
            <pc:sldMk cId="0" sldId="264"/>
            <ac:picMk id="235" creationId="{00000000-0000-0000-0000-000000000000}"/>
          </ac:picMkLst>
        </pc:picChg>
      </pc:sldChg>
      <pc:sldChg chg="addSp delSp modSp mod modNotesTx">
        <pc:chgData name="Mariza Andoni" userId="6dc6f1446ade7e27" providerId="LiveId" clId="{0C9EF7F0-B1BC-413C-916F-DE024776699B}" dt="2024-12-30T13:25:34.795" v="1369" actId="478"/>
        <pc:sldMkLst>
          <pc:docMk/>
          <pc:sldMk cId="0" sldId="265"/>
        </pc:sldMkLst>
        <pc:spChg chg="mod">
          <ac:chgData name="Mariza Andoni" userId="6dc6f1446ade7e27" providerId="LiveId" clId="{0C9EF7F0-B1BC-413C-916F-DE024776699B}" dt="2024-12-30T13:09:03.114" v="1201"/>
          <ac:spMkLst>
            <pc:docMk/>
            <pc:sldMk cId="0" sldId="265"/>
            <ac:spMk id="3" creationId="{D7FB45B4-9641-69D8-C620-59C2FCBDEE2F}"/>
          </ac:spMkLst>
        </pc:spChg>
        <pc:spChg chg="mod">
          <ac:chgData name="Mariza Andoni" userId="6dc6f1446ade7e27" providerId="LiveId" clId="{0C9EF7F0-B1BC-413C-916F-DE024776699B}" dt="2024-12-30T13:09:03.114" v="1201"/>
          <ac:spMkLst>
            <pc:docMk/>
            <pc:sldMk cId="0" sldId="265"/>
            <ac:spMk id="4" creationId="{8377C4A3-2013-F42F-5518-4E14C9F8FF87}"/>
          </ac:spMkLst>
        </pc:spChg>
        <pc:spChg chg="mod">
          <ac:chgData name="Mariza Andoni" userId="6dc6f1446ade7e27" providerId="LiveId" clId="{0C9EF7F0-B1BC-413C-916F-DE024776699B}" dt="2024-12-30T13:09:03.114" v="1201"/>
          <ac:spMkLst>
            <pc:docMk/>
            <pc:sldMk cId="0" sldId="265"/>
            <ac:spMk id="5" creationId="{193F7AE4-EC28-A44A-8EC3-EBDDE04D7280}"/>
          </ac:spMkLst>
        </pc:spChg>
        <pc:spChg chg="mod">
          <ac:chgData name="Mariza Andoni" userId="6dc6f1446ade7e27" providerId="LiveId" clId="{0C9EF7F0-B1BC-413C-916F-DE024776699B}" dt="2024-12-30T13:09:03.114" v="1201"/>
          <ac:spMkLst>
            <pc:docMk/>
            <pc:sldMk cId="0" sldId="265"/>
            <ac:spMk id="6" creationId="{8E73B655-5E84-DCE0-AE63-AC3FCC14AD07}"/>
          </ac:spMkLst>
        </pc:spChg>
        <pc:spChg chg="mod">
          <ac:chgData name="Mariza Andoni" userId="6dc6f1446ade7e27" providerId="LiveId" clId="{0C9EF7F0-B1BC-413C-916F-DE024776699B}" dt="2024-12-30T13:09:03.114" v="1201"/>
          <ac:spMkLst>
            <pc:docMk/>
            <pc:sldMk cId="0" sldId="265"/>
            <ac:spMk id="7" creationId="{023FFAA2-5277-FBD8-5EDE-B1D1B220D6D9}"/>
          </ac:spMkLst>
        </pc:spChg>
        <pc:spChg chg="mod">
          <ac:chgData name="Mariza Andoni" userId="6dc6f1446ade7e27" providerId="LiveId" clId="{0C9EF7F0-B1BC-413C-916F-DE024776699B}" dt="2024-12-30T13:09:03.114" v="1201"/>
          <ac:spMkLst>
            <pc:docMk/>
            <pc:sldMk cId="0" sldId="265"/>
            <ac:spMk id="8" creationId="{161A6638-E8FA-3819-D136-DE2DCA84DF42}"/>
          </ac:spMkLst>
        </pc:spChg>
        <pc:spChg chg="mod">
          <ac:chgData name="Mariza Andoni" userId="6dc6f1446ade7e27" providerId="LiveId" clId="{0C9EF7F0-B1BC-413C-916F-DE024776699B}" dt="2024-12-30T13:09:03.114" v="1201"/>
          <ac:spMkLst>
            <pc:docMk/>
            <pc:sldMk cId="0" sldId="265"/>
            <ac:spMk id="9" creationId="{C5CB77B0-D783-525B-8778-96A2E26C7CC2}"/>
          </ac:spMkLst>
        </pc:spChg>
        <pc:spChg chg="mod">
          <ac:chgData name="Mariza Andoni" userId="6dc6f1446ade7e27" providerId="LiveId" clId="{0C9EF7F0-B1BC-413C-916F-DE024776699B}" dt="2024-12-30T13:09:03.114" v="1201"/>
          <ac:spMkLst>
            <pc:docMk/>
            <pc:sldMk cId="0" sldId="265"/>
            <ac:spMk id="10" creationId="{B7C80890-F743-5EA3-244C-90B0D2855F36}"/>
          </ac:spMkLst>
        </pc:spChg>
        <pc:spChg chg="mod">
          <ac:chgData name="Mariza Andoni" userId="6dc6f1446ade7e27" providerId="LiveId" clId="{0C9EF7F0-B1BC-413C-916F-DE024776699B}" dt="2024-12-30T13:09:03.114" v="1201"/>
          <ac:spMkLst>
            <pc:docMk/>
            <pc:sldMk cId="0" sldId="265"/>
            <ac:spMk id="11" creationId="{CA500D9D-F28E-F552-687A-DC26C5653755}"/>
          </ac:spMkLst>
        </pc:spChg>
        <pc:spChg chg="mod">
          <ac:chgData name="Mariza Andoni" userId="6dc6f1446ade7e27" providerId="LiveId" clId="{0C9EF7F0-B1BC-413C-916F-DE024776699B}" dt="2024-12-30T13:09:03.114" v="1201"/>
          <ac:spMkLst>
            <pc:docMk/>
            <pc:sldMk cId="0" sldId="265"/>
            <ac:spMk id="12" creationId="{541624AB-2EB5-52F8-2570-C09F08192BDD}"/>
          </ac:spMkLst>
        </pc:spChg>
        <pc:spChg chg="mod">
          <ac:chgData name="Mariza Andoni" userId="6dc6f1446ade7e27" providerId="LiveId" clId="{0C9EF7F0-B1BC-413C-916F-DE024776699B}" dt="2024-12-30T13:09:03.114" v="1201"/>
          <ac:spMkLst>
            <pc:docMk/>
            <pc:sldMk cId="0" sldId="265"/>
            <ac:spMk id="13" creationId="{89F297D2-F349-3ED1-7F3C-F486D0F6465A}"/>
          </ac:spMkLst>
        </pc:spChg>
        <pc:spChg chg="mod">
          <ac:chgData name="Mariza Andoni" userId="6dc6f1446ade7e27" providerId="LiveId" clId="{0C9EF7F0-B1BC-413C-916F-DE024776699B}" dt="2024-12-30T13:09:03.114" v="1201"/>
          <ac:spMkLst>
            <pc:docMk/>
            <pc:sldMk cId="0" sldId="265"/>
            <ac:spMk id="14" creationId="{AE307A90-7705-5C12-C7DF-E724FF76648F}"/>
          </ac:spMkLst>
        </pc:spChg>
        <pc:spChg chg="add mod">
          <ac:chgData name="Mariza Andoni" userId="6dc6f1446ade7e27" providerId="LiveId" clId="{0C9EF7F0-B1BC-413C-916F-DE024776699B}" dt="2024-12-30T13:17:10.111" v="1273"/>
          <ac:spMkLst>
            <pc:docMk/>
            <pc:sldMk cId="0" sldId="265"/>
            <ac:spMk id="18" creationId="{6A6967AA-CD96-3F83-0832-DC2C32197C6D}"/>
          </ac:spMkLst>
        </pc:spChg>
        <pc:spChg chg="add mod">
          <ac:chgData name="Mariza Andoni" userId="6dc6f1446ade7e27" providerId="LiveId" clId="{0C9EF7F0-B1BC-413C-916F-DE024776699B}" dt="2024-12-30T13:17:10.111" v="1273"/>
          <ac:spMkLst>
            <pc:docMk/>
            <pc:sldMk cId="0" sldId="265"/>
            <ac:spMk id="19" creationId="{B9161FAD-D50F-D99F-E922-FE6CA4316A49}"/>
          </ac:spMkLst>
        </pc:spChg>
        <pc:spChg chg="add mod">
          <ac:chgData name="Mariza Andoni" userId="6dc6f1446ade7e27" providerId="LiveId" clId="{0C9EF7F0-B1BC-413C-916F-DE024776699B}" dt="2024-12-30T13:17:10.111" v="1273"/>
          <ac:spMkLst>
            <pc:docMk/>
            <pc:sldMk cId="0" sldId="265"/>
            <ac:spMk id="20" creationId="{E4A3BC93-4C70-13AA-1E69-12C843BA29BE}"/>
          </ac:spMkLst>
        </pc:spChg>
        <pc:spChg chg="mod">
          <ac:chgData name="Mariza Andoni" userId="6dc6f1446ade7e27" providerId="LiveId" clId="{0C9EF7F0-B1BC-413C-916F-DE024776699B}" dt="2024-12-30T13:14:16.744" v="1220" actId="1076"/>
          <ac:spMkLst>
            <pc:docMk/>
            <pc:sldMk cId="0" sldId="265"/>
            <ac:spMk id="243" creationId="{00000000-0000-0000-0000-000000000000}"/>
          </ac:spMkLst>
        </pc:spChg>
        <pc:spChg chg="mod">
          <ac:chgData name="Mariza Andoni" userId="6dc6f1446ade7e27" providerId="LiveId" clId="{0C9EF7F0-B1BC-413C-916F-DE024776699B}" dt="2024-12-30T13:14:16.744" v="1220" actId="1076"/>
          <ac:spMkLst>
            <pc:docMk/>
            <pc:sldMk cId="0" sldId="265"/>
            <ac:spMk id="244" creationId="{00000000-0000-0000-0000-000000000000}"/>
          </ac:spMkLst>
        </pc:spChg>
        <pc:spChg chg="mod">
          <ac:chgData name="Mariza Andoni" userId="6dc6f1446ade7e27" providerId="LiveId" clId="{0C9EF7F0-B1BC-413C-916F-DE024776699B}" dt="2024-12-30T13:16:59.735" v="1272"/>
          <ac:spMkLst>
            <pc:docMk/>
            <pc:sldMk cId="0" sldId="265"/>
            <ac:spMk id="245" creationId="{00000000-0000-0000-0000-000000000000}"/>
          </ac:spMkLst>
        </pc:spChg>
        <pc:spChg chg="mod">
          <ac:chgData name="Mariza Andoni" userId="6dc6f1446ade7e27" providerId="LiveId" clId="{0C9EF7F0-B1BC-413C-916F-DE024776699B}" dt="2024-12-30T13:14:16.744" v="1220" actId="1076"/>
          <ac:spMkLst>
            <pc:docMk/>
            <pc:sldMk cId="0" sldId="265"/>
            <ac:spMk id="247" creationId="{00000000-0000-0000-0000-000000000000}"/>
          </ac:spMkLst>
        </pc:spChg>
        <pc:spChg chg="mod">
          <ac:chgData name="Mariza Andoni" userId="6dc6f1446ade7e27" providerId="LiveId" clId="{0C9EF7F0-B1BC-413C-916F-DE024776699B}" dt="2024-12-30T13:14:16.744" v="1220" actId="1076"/>
          <ac:spMkLst>
            <pc:docMk/>
            <pc:sldMk cId="0" sldId="265"/>
            <ac:spMk id="248" creationId="{00000000-0000-0000-0000-000000000000}"/>
          </ac:spMkLst>
        </pc:spChg>
        <pc:grpChg chg="add mod">
          <ac:chgData name="Mariza Andoni" userId="6dc6f1446ade7e27" providerId="LiveId" clId="{0C9EF7F0-B1BC-413C-916F-DE024776699B}" dt="2024-12-30T13:14:16.744" v="1220" actId="1076"/>
          <ac:grpSpMkLst>
            <pc:docMk/>
            <pc:sldMk cId="0" sldId="265"/>
            <ac:grpSpMk id="2" creationId="{1AEFC0EE-168E-73AE-15A1-0867555549E4}"/>
          </ac:grpSpMkLst>
        </pc:grpChg>
        <pc:picChg chg="mod">
          <ac:chgData name="Mariza Andoni" userId="6dc6f1446ade7e27" providerId="LiveId" clId="{0C9EF7F0-B1BC-413C-916F-DE024776699B}" dt="2024-12-30T13:14:16.744" v="1220" actId="1076"/>
          <ac:picMkLst>
            <pc:docMk/>
            <pc:sldMk cId="0" sldId="265"/>
            <ac:picMk id="242" creationId="{00000000-0000-0000-0000-000000000000}"/>
          </ac:picMkLst>
        </pc:picChg>
        <pc:picChg chg="mod">
          <ac:chgData name="Mariza Andoni" userId="6dc6f1446ade7e27" providerId="LiveId" clId="{0C9EF7F0-B1BC-413C-916F-DE024776699B}" dt="2024-12-30T13:14:16.744" v="1220" actId="1076"/>
          <ac:picMkLst>
            <pc:docMk/>
            <pc:sldMk cId="0" sldId="265"/>
            <ac:picMk id="246" creationId="{00000000-0000-0000-0000-000000000000}"/>
          </ac:picMkLst>
        </pc:picChg>
      </pc:sldChg>
      <pc:sldChg chg="addSp delSp modSp mod modNotesTx">
        <pc:chgData name="Mariza Andoni" userId="6dc6f1446ade7e27" providerId="LiveId" clId="{0C9EF7F0-B1BC-413C-916F-DE024776699B}" dt="2024-12-30T13:27:28.448" v="1416" actId="1038"/>
        <pc:sldMkLst>
          <pc:docMk/>
          <pc:sldMk cId="0" sldId="266"/>
        </pc:sldMkLst>
        <pc:spChg chg="add mod">
          <ac:chgData name="Mariza Andoni" userId="6dc6f1446ade7e27" providerId="LiveId" clId="{0C9EF7F0-B1BC-413C-916F-DE024776699B}" dt="2024-12-30T13:17:13.212" v="1274"/>
          <ac:spMkLst>
            <pc:docMk/>
            <pc:sldMk cId="0" sldId="266"/>
            <ac:spMk id="2" creationId="{5F24E745-2AA1-4F1D-5130-D96CCE5A9573}"/>
          </ac:spMkLst>
        </pc:spChg>
        <pc:spChg chg="add mod">
          <ac:chgData name="Mariza Andoni" userId="6dc6f1446ade7e27" providerId="LiveId" clId="{0C9EF7F0-B1BC-413C-916F-DE024776699B}" dt="2024-12-30T13:17:13.212" v="1274"/>
          <ac:spMkLst>
            <pc:docMk/>
            <pc:sldMk cId="0" sldId="266"/>
            <ac:spMk id="3" creationId="{655216FF-BF9D-A952-4ACB-FBE626C6F2DD}"/>
          </ac:spMkLst>
        </pc:spChg>
        <pc:spChg chg="add mod">
          <ac:chgData name="Mariza Andoni" userId="6dc6f1446ade7e27" providerId="LiveId" clId="{0C9EF7F0-B1BC-413C-916F-DE024776699B}" dt="2024-12-30T13:17:13.212" v="1274"/>
          <ac:spMkLst>
            <pc:docMk/>
            <pc:sldMk cId="0" sldId="266"/>
            <ac:spMk id="4" creationId="{B498409B-0C2E-2804-C19C-D84523410D28}"/>
          </ac:spMkLst>
        </pc:spChg>
        <pc:spChg chg="mod">
          <ac:chgData name="Mariza Andoni" userId="6dc6f1446ade7e27" providerId="LiveId" clId="{0C9EF7F0-B1BC-413C-916F-DE024776699B}" dt="2024-12-30T13:24:22.011" v="1362"/>
          <ac:spMkLst>
            <pc:docMk/>
            <pc:sldMk cId="0" sldId="266"/>
            <ac:spMk id="8" creationId="{DB527B43-1FBA-6638-8CE8-6F89EE635880}"/>
          </ac:spMkLst>
        </pc:spChg>
        <pc:spChg chg="mod">
          <ac:chgData name="Mariza Andoni" userId="6dc6f1446ade7e27" providerId="LiveId" clId="{0C9EF7F0-B1BC-413C-916F-DE024776699B}" dt="2024-12-30T13:24:22.011" v="1362"/>
          <ac:spMkLst>
            <pc:docMk/>
            <pc:sldMk cId="0" sldId="266"/>
            <ac:spMk id="9" creationId="{88EEFA01-5EDC-E77B-EA1A-779696AF009D}"/>
          </ac:spMkLst>
        </pc:spChg>
        <pc:spChg chg="mod">
          <ac:chgData name="Mariza Andoni" userId="6dc6f1446ade7e27" providerId="LiveId" clId="{0C9EF7F0-B1BC-413C-916F-DE024776699B}" dt="2024-12-30T13:24:22.011" v="1362"/>
          <ac:spMkLst>
            <pc:docMk/>
            <pc:sldMk cId="0" sldId="266"/>
            <ac:spMk id="10" creationId="{7C1DB907-3E8D-FA50-C81D-4CB8773E3EED}"/>
          </ac:spMkLst>
        </pc:spChg>
        <pc:spChg chg="mod">
          <ac:chgData name="Mariza Andoni" userId="6dc6f1446ade7e27" providerId="LiveId" clId="{0C9EF7F0-B1BC-413C-916F-DE024776699B}" dt="2024-12-30T13:24:22.011" v="1362"/>
          <ac:spMkLst>
            <pc:docMk/>
            <pc:sldMk cId="0" sldId="266"/>
            <ac:spMk id="11" creationId="{733A2148-7A34-BA61-908A-0BFC28460ADD}"/>
          </ac:spMkLst>
        </pc:spChg>
        <pc:spChg chg="mod">
          <ac:chgData name="Mariza Andoni" userId="6dc6f1446ade7e27" providerId="LiveId" clId="{0C9EF7F0-B1BC-413C-916F-DE024776699B}" dt="2024-12-30T13:24:22.011" v="1362"/>
          <ac:spMkLst>
            <pc:docMk/>
            <pc:sldMk cId="0" sldId="266"/>
            <ac:spMk id="12" creationId="{8B411931-FF30-CCC2-15FB-34E39A1BC73E}"/>
          </ac:spMkLst>
        </pc:spChg>
        <pc:spChg chg="mod">
          <ac:chgData name="Mariza Andoni" userId="6dc6f1446ade7e27" providerId="LiveId" clId="{0C9EF7F0-B1BC-413C-916F-DE024776699B}" dt="2024-12-30T13:24:22.011" v="1362"/>
          <ac:spMkLst>
            <pc:docMk/>
            <pc:sldMk cId="0" sldId="266"/>
            <ac:spMk id="13" creationId="{7FA8B052-424C-D3C8-E4FC-35531CA0EABD}"/>
          </ac:spMkLst>
        </pc:spChg>
        <pc:spChg chg="mod">
          <ac:chgData name="Mariza Andoni" userId="6dc6f1446ade7e27" providerId="LiveId" clId="{0C9EF7F0-B1BC-413C-916F-DE024776699B}" dt="2024-12-30T13:24:22.011" v="1362"/>
          <ac:spMkLst>
            <pc:docMk/>
            <pc:sldMk cId="0" sldId="266"/>
            <ac:spMk id="14" creationId="{4FEDD001-5AC8-582B-387F-D9BBAC3D8A65}"/>
          </ac:spMkLst>
        </pc:spChg>
        <pc:spChg chg="mod">
          <ac:chgData name="Mariza Andoni" userId="6dc6f1446ade7e27" providerId="LiveId" clId="{0C9EF7F0-B1BC-413C-916F-DE024776699B}" dt="2024-12-30T13:24:22.011" v="1362"/>
          <ac:spMkLst>
            <pc:docMk/>
            <pc:sldMk cId="0" sldId="266"/>
            <ac:spMk id="15" creationId="{22443749-2253-9BBF-4B2E-B3D6521C9AA1}"/>
          </ac:spMkLst>
        </pc:spChg>
        <pc:spChg chg="mod">
          <ac:chgData name="Mariza Andoni" userId="6dc6f1446ade7e27" providerId="LiveId" clId="{0C9EF7F0-B1BC-413C-916F-DE024776699B}" dt="2024-12-30T13:24:22.011" v="1362"/>
          <ac:spMkLst>
            <pc:docMk/>
            <pc:sldMk cId="0" sldId="266"/>
            <ac:spMk id="16" creationId="{45E78E66-F55E-3364-5B1B-663F0EA5D17C}"/>
          </ac:spMkLst>
        </pc:spChg>
        <pc:spChg chg="mod">
          <ac:chgData name="Mariza Andoni" userId="6dc6f1446ade7e27" providerId="LiveId" clId="{0C9EF7F0-B1BC-413C-916F-DE024776699B}" dt="2024-12-30T13:24:22.011" v="1362"/>
          <ac:spMkLst>
            <pc:docMk/>
            <pc:sldMk cId="0" sldId="266"/>
            <ac:spMk id="17" creationId="{21931026-AB76-5D30-FE15-3B28146097C7}"/>
          </ac:spMkLst>
        </pc:spChg>
        <pc:spChg chg="mod">
          <ac:chgData name="Mariza Andoni" userId="6dc6f1446ade7e27" providerId="LiveId" clId="{0C9EF7F0-B1BC-413C-916F-DE024776699B}" dt="2024-12-30T13:24:22.011" v="1362"/>
          <ac:spMkLst>
            <pc:docMk/>
            <pc:sldMk cId="0" sldId="266"/>
            <ac:spMk id="18" creationId="{90DEBF6B-A503-0120-E95A-ABBD8CCB1EC5}"/>
          </ac:spMkLst>
        </pc:spChg>
        <pc:spChg chg="mod">
          <ac:chgData name="Mariza Andoni" userId="6dc6f1446ade7e27" providerId="LiveId" clId="{0C9EF7F0-B1BC-413C-916F-DE024776699B}" dt="2024-12-30T13:24:22.011" v="1362"/>
          <ac:spMkLst>
            <pc:docMk/>
            <pc:sldMk cId="0" sldId="266"/>
            <ac:spMk id="19" creationId="{999F30AA-1234-5D68-3D9D-9268CD435251}"/>
          </ac:spMkLst>
        </pc:spChg>
        <pc:spChg chg="add mod">
          <ac:chgData name="Mariza Andoni" userId="6dc6f1446ade7e27" providerId="LiveId" clId="{0C9EF7F0-B1BC-413C-916F-DE024776699B}" dt="2024-12-30T13:25:48.616" v="1374" actId="1076"/>
          <ac:spMkLst>
            <pc:docMk/>
            <pc:sldMk cId="0" sldId="266"/>
            <ac:spMk id="21" creationId="{D1C79F56-2BD1-95A9-2387-52F654F4F50A}"/>
          </ac:spMkLst>
        </pc:spChg>
        <pc:spChg chg="mod">
          <ac:chgData name="Mariza Andoni" userId="6dc6f1446ade7e27" providerId="LiveId" clId="{0C9EF7F0-B1BC-413C-916F-DE024776699B}" dt="2024-12-30T13:27:28.448" v="1416" actId="1038"/>
          <ac:spMkLst>
            <pc:docMk/>
            <pc:sldMk cId="0" sldId="266"/>
            <ac:spMk id="259" creationId="{00000000-0000-0000-0000-000000000000}"/>
          </ac:spMkLst>
        </pc:spChg>
        <pc:grpChg chg="add mod">
          <ac:chgData name="Mariza Andoni" userId="6dc6f1446ade7e27" providerId="LiveId" clId="{0C9EF7F0-B1BC-413C-916F-DE024776699B}" dt="2024-12-30T13:24:22.011" v="1362"/>
          <ac:grpSpMkLst>
            <pc:docMk/>
            <pc:sldMk cId="0" sldId="266"/>
            <ac:grpSpMk id="7" creationId="{69FED468-DA89-0107-495B-5E1A857FA69B}"/>
          </ac:grpSpMkLst>
        </pc:grpChg>
        <pc:picChg chg="mod">
          <ac:chgData name="Mariza Andoni" userId="6dc6f1446ade7e27" providerId="LiveId" clId="{0C9EF7F0-B1BC-413C-916F-DE024776699B}" dt="2024-12-30T13:18:13.611" v="1293" actId="1076"/>
          <ac:picMkLst>
            <pc:docMk/>
            <pc:sldMk cId="0" sldId="266"/>
            <ac:picMk id="258" creationId="{00000000-0000-0000-0000-000000000000}"/>
          </ac:picMkLst>
        </pc:picChg>
      </pc:sldChg>
      <pc:sldChg chg="addSp delSp modSp mod modAnim">
        <pc:chgData name="Mariza Andoni" userId="6dc6f1446ade7e27" providerId="LiveId" clId="{0C9EF7F0-B1BC-413C-916F-DE024776699B}" dt="2025-01-05T10:35:14.515" v="2077" actId="166"/>
        <pc:sldMkLst>
          <pc:docMk/>
          <pc:sldMk cId="0" sldId="267"/>
        </pc:sldMkLst>
        <pc:spChg chg="add mod">
          <ac:chgData name="Mariza Andoni" userId="6dc6f1446ade7e27" providerId="LiveId" clId="{0C9EF7F0-B1BC-413C-916F-DE024776699B}" dt="2024-12-30T13:17:16.169" v="1275"/>
          <ac:spMkLst>
            <pc:docMk/>
            <pc:sldMk cId="0" sldId="267"/>
            <ac:spMk id="2" creationId="{B09CA684-79E2-A0F3-C315-5D01D46D5ABB}"/>
          </ac:spMkLst>
        </pc:spChg>
        <pc:spChg chg="add mod">
          <ac:chgData name="Mariza Andoni" userId="6dc6f1446ade7e27" providerId="LiveId" clId="{0C9EF7F0-B1BC-413C-916F-DE024776699B}" dt="2024-12-30T13:17:16.169" v="1275"/>
          <ac:spMkLst>
            <pc:docMk/>
            <pc:sldMk cId="0" sldId="267"/>
            <ac:spMk id="3" creationId="{BE37989F-E350-7B84-C3D7-00FCFD1AFB92}"/>
          </ac:spMkLst>
        </pc:spChg>
        <pc:spChg chg="add mod">
          <ac:chgData name="Mariza Andoni" userId="6dc6f1446ade7e27" providerId="LiveId" clId="{0C9EF7F0-B1BC-413C-916F-DE024776699B}" dt="2024-12-30T13:17:16.169" v="1275"/>
          <ac:spMkLst>
            <pc:docMk/>
            <pc:sldMk cId="0" sldId="267"/>
            <ac:spMk id="4" creationId="{B60DEDF4-2523-C7D0-27BF-9430C6D3CC86}"/>
          </ac:spMkLst>
        </pc:spChg>
        <pc:spChg chg="mod">
          <ac:chgData name="Mariza Andoni" userId="6dc6f1446ade7e27" providerId="LiveId" clId="{0C9EF7F0-B1BC-413C-916F-DE024776699B}" dt="2024-12-30T13:19:05.103" v="1302"/>
          <ac:spMkLst>
            <pc:docMk/>
            <pc:sldMk cId="0" sldId="267"/>
            <ac:spMk id="6" creationId="{273CB1B6-7574-C5D8-9D0D-48C235D9A826}"/>
          </ac:spMkLst>
        </pc:spChg>
        <pc:spChg chg="mod">
          <ac:chgData name="Mariza Andoni" userId="6dc6f1446ade7e27" providerId="LiveId" clId="{0C9EF7F0-B1BC-413C-916F-DE024776699B}" dt="2024-12-30T13:19:05.103" v="1302"/>
          <ac:spMkLst>
            <pc:docMk/>
            <pc:sldMk cId="0" sldId="267"/>
            <ac:spMk id="7" creationId="{BABE1EE4-7F95-B288-F9A3-347E974D915C}"/>
          </ac:spMkLst>
        </pc:spChg>
        <pc:spChg chg="mod">
          <ac:chgData name="Mariza Andoni" userId="6dc6f1446ade7e27" providerId="LiveId" clId="{0C9EF7F0-B1BC-413C-916F-DE024776699B}" dt="2024-12-30T13:19:05.103" v="1302"/>
          <ac:spMkLst>
            <pc:docMk/>
            <pc:sldMk cId="0" sldId="267"/>
            <ac:spMk id="8" creationId="{D2A2FF90-9973-2B8D-F7BA-6E56D24B046D}"/>
          </ac:spMkLst>
        </pc:spChg>
        <pc:spChg chg="mod">
          <ac:chgData name="Mariza Andoni" userId="6dc6f1446ade7e27" providerId="LiveId" clId="{0C9EF7F0-B1BC-413C-916F-DE024776699B}" dt="2024-12-30T13:19:05.103" v="1302"/>
          <ac:spMkLst>
            <pc:docMk/>
            <pc:sldMk cId="0" sldId="267"/>
            <ac:spMk id="9" creationId="{9E619492-885E-FEF0-84E8-D030B7C4D5C7}"/>
          </ac:spMkLst>
        </pc:spChg>
        <pc:spChg chg="mod">
          <ac:chgData name="Mariza Andoni" userId="6dc6f1446ade7e27" providerId="LiveId" clId="{0C9EF7F0-B1BC-413C-916F-DE024776699B}" dt="2024-12-30T13:19:05.103" v="1302"/>
          <ac:spMkLst>
            <pc:docMk/>
            <pc:sldMk cId="0" sldId="267"/>
            <ac:spMk id="10" creationId="{9DB38931-4D0D-0335-9B3F-B7D2E391B240}"/>
          </ac:spMkLst>
        </pc:spChg>
        <pc:spChg chg="mod">
          <ac:chgData name="Mariza Andoni" userId="6dc6f1446ade7e27" providerId="LiveId" clId="{0C9EF7F0-B1BC-413C-916F-DE024776699B}" dt="2024-12-30T13:19:05.103" v="1302"/>
          <ac:spMkLst>
            <pc:docMk/>
            <pc:sldMk cId="0" sldId="267"/>
            <ac:spMk id="11" creationId="{9AFE377B-FF8A-991B-576B-FDA03C763B73}"/>
          </ac:spMkLst>
        </pc:spChg>
        <pc:spChg chg="mod">
          <ac:chgData name="Mariza Andoni" userId="6dc6f1446ade7e27" providerId="LiveId" clId="{0C9EF7F0-B1BC-413C-916F-DE024776699B}" dt="2024-12-30T13:19:05.103" v="1302"/>
          <ac:spMkLst>
            <pc:docMk/>
            <pc:sldMk cId="0" sldId="267"/>
            <ac:spMk id="12" creationId="{DE068B4A-4330-51F1-B3F7-01C33F96CE86}"/>
          </ac:spMkLst>
        </pc:spChg>
        <pc:spChg chg="mod">
          <ac:chgData name="Mariza Andoni" userId="6dc6f1446ade7e27" providerId="LiveId" clId="{0C9EF7F0-B1BC-413C-916F-DE024776699B}" dt="2024-12-30T13:19:05.103" v="1302"/>
          <ac:spMkLst>
            <pc:docMk/>
            <pc:sldMk cId="0" sldId="267"/>
            <ac:spMk id="13" creationId="{01DB4351-B521-2B25-FE54-504B9DB2E8A7}"/>
          </ac:spMkLst>
        </pc:spChg>
        <pc:spChg chg="mod">
          <ac:chgData name="Mariza Andoni" userId="6dc6f1446ade7e27" providerId="LiveId" clId="{0C9EF7F0-B1BC-413C-916F-DE024776699B}" dt="2024-12-30T13:19:05.103" v="1302"/>
          <ac:spMkLst>
            <pc:docMk/>
            <pc:sldMk cId="0" sldId="267"/>
            <ac:spMk id="14" creationId="{DB8FFA54-39B6-A97C-22B0-D07986F8CDCB}"/>
          </ac:spMkLst>
        </pc:spChg>
        <pc:spChg chg="mod">
          <ac:chgData name="Mariza Andoni" userId="6dc6f1446ade7e27" providerId="LiveId" clId="{0C9EF7F0-B1BC-413C-916F-DE024776699B}" dt="2024-12-30T13:19:05.103" v="1302"/>
          <ac:spMkLst>
            <pc:docMk/>
            <pc:sldMk cId="0" sldId="267"/>
            <ac:spMk id="15" creationId="{161E9C9A-11BA-0829-C955-B9C12B91DE1F}"/>
          </ac:spMkLst>
        </pc:spChg>
        <pc:spChg chg="mod">
          <ac:chgData name="Mariza Andoni" userId="6dc6f1446ade7e27" providerId="LiveId" clId="{0C9EF7F0-B1BC-413C-916F-DE024776699B}" dt="2024-12-30T13:19:05.103" v="1302"/>
          <ac:spMkLst>
            <pc:docMk/>
            <pc:sldMk cId="0" sldId="267"/>
            <ac:spMk id="16" creationId="{498DDAB1-BFB3-342B-A11C-27ADBF10E3B3}"/>
          </ac:spMkLst>
        </pc:spChg>
        <pc:spChg chg="mod">
          <ac:chgData name="Mariza Andoni" userId="6dc6f1446ade7e27" providerId="LiveId" clId="{0C9EF7F0-B1BC-413C-916F-DE024776699B}" dt="2024-12-30T13:19:05.103" v="1302"/>
          <ac:spMkLst>
            <pc:docMk/>
            <pc:sldMk cId="0" sldId="267"/>
            <ac:spMk id="17" creationId="{2A67866B-B9DC-306D-9F94-E401584E8A95}"/>
          </ac:spMkLst>
        </pc:spChg>
        <pc:spChg chg="add mod">
          <ac:chgData name="Mariza Andoni" userId="6dc6f1446ade7e27" providerId="LiveId" clId="{0C9EF7F0-B1BC-413C-916F-DE024776699B}" dt="2024-12-30T13:25:51.715" v="1375"/>
          <ac:spMkLst>
            <pc:docMk/>
            <pc:sldMk cId="0" sldId="267"/>
            <ac:spMk id="20" creationId="{B839D2CE-774B-D115-F3E9-3255224F8EF3}"/>
          </ac:spMkLst>
        </pc:spChg>
        <pc:spChg chg="add mod">
          <ac:chgData name="Mariza Andoni" userId="6dc6f1446ade7e27" providerId="LiveId" clId="{0C9EF7F0-B1BC-413C-916F-DE024776699B}" dt="2024-12-30T13:27:35.273" v="1417"/>
          <ac:spMkLst>
            <pc:docMk/>
            <pc:sldMk cId="0" sldId="267"/>
            <ac:spMk id="21" creationId="{BB8D1892-0A81-2074-D490-662F661F641B}"/>
          </ac:spMkLst>
        </pc:spChg>
        <pc:spChg chg="ord">
          <ac:chgData name="Mariza Andoni" userId="6dc6f1446ade7e27" providerId="LiveId" clId="{0C9EF7F0-B1BC-413C-916F-DE024776699B}" dt="2025-01-05T10:35:14.515" v="2077" actId="166"/>
          <ac:spMkLst>
            <pc:docMk/>
            <pc:sldMk cId="0" sldId="267"/>
            <ac:spMk id="273" creationId="{00000000-0000-0000-0000-000000000000}"/>
          </ac:spMkLst>
        </pc:spChg>
        <pc:spChg chg="mod">
          <ac:chgData name="Mariza Andoni" userId="6dc6f1446ade7e27" providerId="LiveId" clId="{0C9EF7F0-B1BC-413C-916F-DE024776699B}" dt="2024-12-30T13:31:43.462" v="1457" actId="20577"/>
          <ac:spMkLst>
            <pc:docMk/>
            <pc:sldMk cId="0" sldId="267"/>
            <ac:spMk id="274" creationId="{00000000-0000-0000-0000-000000000000}"/>
          </ac:spMkLst>
        </pc:spChg>
        <pc:grpChg chg="add mod">
          <ac:chgData name="Mariza Andoni" userId="6dc6f1446ade7e27" providerId="LiveId" clId="{0C9EF7F0-B1BC-413C-916F-DE024776699B}" dt="2024-12-30T13:19:05.103" v="1302"/>
          <ac:grpSpMkLst>
            <pc:docMk/>
            <pc:sldMk cId="0" sldId="267"/>
            <ac:grpSpMk id="5" creationId="{41C65A6B-4C04-12C2-142F-20DA9564B8D2}"/>
          </ac:grpSpMkLst>
        </pc:grpChg>
      </pc:sldChg>
      <pc:sldChg chg="addSp modSp mod modAnim">
        <pc:chgData name="Mariza Andoni" userId="6dc6f1446ade7e27" providerId="LiveId" clId="{0C9EF7F0-B1BC-413C-916F-DE024776699B}" dt="2024-12-30T13:38:58.326" v="1954" actId="1035"/>
        <pc:sldMkLst>
          <pc:docMk/>
          <pc:sldMk cId="0" sldId="268"/>
        </pc:sldMkLst>
        <pc:spChg chg="add mod">
          <ac:chgData name="Mariza Andoni" userId="6dc6f1446ade7e27" providerId="LiveId" clId="{0C9EF7F0-B1BC-413C-916F-DE024776699B}" dt="2024-12-30T13:17:16.813" v="1276"/>
          <ac:spMkLst>
            <pc:docMk/>
            <pc:sldMk cId="0" sldId="268"/>
            <ac:spMk id="2" creationId="{6A12FEB8-C092-BE96-1BC5-643ECE6210C6}"/>
          </ac:spMkLst>
        </pc:spChg>
        <pc:spChg chg="add mod">
          <ac:chgData name="Mariza Andoni" userId="6dc6f1446ade7e27" providerId="LiveId" clId="{0C9EF7F0-B1BC-413C-916F-DE024776699B}" dt="2024-12-30T13:17:16.813" v="1276"/>
          <ac:spMkLst>
            <pc:docMk/>
            <pc:sldMk cId="0" sldId="268"/>
            <ac:spMk id="3" creationId="{E2C6B6D5-A88E-466E-8D1C-32EE2DBA11F0}"/>
          </ac:spMkLst>
        </pc:spChg>
        <pc:spChg chg="add mod">
          <ac:chgData name="Mariza Andoni" userId="6dc6f1446ade7e27" providerId="LiveId" clId="{0C9EF7F0-B1BC-413C-916F-DE024776699B}" dt="2024-12-30T13:17:16.813" v="1276"/>
          <ac:spMkLst>
            <pc:docMk/>
            <pc:sldMk cId="0" sldId="268"/>
            <ac:spMk id="4" creationId="{3A926AD1-B976-0DCF-432C-195F8B8419EE}"/>
          </ac:spMkLst>
        </pc:spChg>
        <pc:spChg chg="mod">
          <ac:chgData name="Mariza Andoni" userId="6dc6f1446ade7e27" providerId="LiveId" clId="{0C9EF7F0-B1BC-413C-916F-DE024776699B}" dt="2024-12-30T13:19:06.115" v="1303"/>
          <ac:spMkLst>
            <pc:docMk/>
            <pc:sldMk cId="0" sldId="268"/>
            <ac:spMk id="6" creationId="{8FDB2405-590C-ED6A-1CD7-B8769EAAE47D}"/>
          </ac:spMkLst>
        </pc:spChg>
        <pc:spChg chg="mod">
          <ac:chgData name="Mariza Andoni" userId="6dc6f1446ade7e27" providerId="LiveId" clId="{0C9EF7F0-B1BC-413C-916F-DE024776699B}" dt="2024-12-30T13:19:06.115" v="1303"/>
          <ac:spMkLst>
            <pc:docMk/>
            <pc:sldMk cId="0" sldId="268"/>
            <ac:spMk id="7" creationId="{76C2ED67-264E-08B5-9495-761C8CE0B541}"/>
          </ac:spMkLst>
        </pc:spChg>
        <pc:spChg chg="mod">
          <ac:chgData name="Mariza Andoni" userId="6dc6f1446ade7e27" providerId="LiveId" clId="{0C9EF7F0-B1BC-413C-916F-DE024776699B}" dt="2024-12-30T13:19:06.115" v="1303"/>
          <ac:spMkLst>
            <pc:docMk/>
            <pc:sldMk cId="0" sldId="268"/>
            <ac:spMk id="8" creationId="{BFA8F62E-65BD-1994-132C-41DBBD557D17}"/>
          </ac:spMkLst>
        </pc:spChg>
        <pc:spChg chg="mod">
          <ac:chgData name="Mariza Andoni" userId="6dc6f1446ade7e27" providerId="LiveId" clId="{0C9EF7F0-B1BC-413C-916F-DE024776699B}" dt="2024-12-30T13:19:06.115" v="1303"/>
          <ac:spMkLst>
            <pc:docMk/>
            <pc:sldMk cId="0" sldId="268"/>
            <ac:spMk id="9" creationId="{E43A5446-1F06-8312-0C01-53404768BCA8}"/>
          </ac:spMkLst>
        </pc:spChg>
        <pc:spChg chg="mod">
          <ac:chgData name="Mariza Andoni" userId="6dc6f1446ade7e27" providerId="LiveId" clId="{0C9EF7F0-B1BC-413C-916F-DE024776699B}" dt="2024-12-30T13:19:06.115" v="1303"/>
          <ac:spMkLst>
            <pc:docMk/>
            <pc:sldMk cId="0" sldId="268"/>
            <ac:spMk id="10" creationId="{0E79CB89-03ED-360F-59A6-8B0C71076620}"/>
          </ac:spMkLst>
        </pc:spChg>
        <pc:spChg chg="mod">
          <ac:chgData name="Mariza Andoni" userId="6dc6f1446ade7e27" providerId="LiveId" clId="{0C9EF7F0-B1BC-413C-916F-DE024776699B}" dt="2024-12-30T13:19:06.115" v="1303"/>
          <ac:spMkLst>
            <pc:docMk/>
            <pc:sldMk cId="0" sldId="268"/>
            <ac:spMk id="11" creationId="{92FB0769-3261-7051-AE81-735B07645C51}"/>
          </ac:spMkLst>
        </pc:spChg>
        <pc:spChg chg="mod">
          <ac:chgData name="Mariza Andoni" userId="6dc6f1446ade7e27" providerId="LiveId" clId="{0C9EF7F0-B1BC-413C-916F-DE024776699B}" dt="2024-12-30T13:19:06.115" v="1303"/>
          <ac:spMkLst>
            <pc:docMk/>
            <pc:sldMk cId="0" sldId="268"/>
            <ac:spMk id="12" creationId="{CE196722-A2BC-9557-60B8-4144EC9F195B}"/>
          </ac:spMkLst>
        </pc:spChg>
        <pc:spChg chg="mod">
          <ac:chgData name="Mariza Andoni" userId="6dc6f1446ade7e27" providerId="LiveId" clId="{0C9EF7F0-B1BC-413C-916F-DE024776699B}" dt="2024-12-30T13:19:06.115" v="1303"/>
          <ac:spMkLst>
            <pc:docMk/>
            <pc:sldMk cId="0" sldId="268"/>
            <ac:spMk id="13" creationId="{7FAAE0DE-904A-34E5-D6C5-187699D41A1D}"/>
          </ac:spMkLst>
        </pc:spChg>
        <pc:spChg chg="mod">
          <ac:chgData name="Mariza Andoni" userId="6dc6f1446ade7e27" providerId="LiveId" clId="{0C9EF7F0-B1BC-413C-916F-DE024776699B}" dt="2024-12-30T13:19:06.115" v="1303"/>
          <ac:spMkLst>
            <pc:docMk/>
            <pc:sldMk cId="0" sldId="268"/>
            <ac:spMk id="14" creationId="{1D3F34FF-886B-146F-FF28-B17108ABC967}"/>
          </ac:spMkLst>
        </pc:spChg>
        <pc:spChg chg="mod">
          <ac:chgData name="Mariza Andoni" userId="6dc6f1446ade7e27" providerId="LiveId" clId="{0C9EF7F0-B1BC-413C-916F-DE024776699B}" dt="2024-12-30T13:19:06.115" v="1303"/>
          <ac:spMkLst>
            <pc:docMk/>
            <pc:sldMk cId="0" sldId="268"/>
            <ac:spMk id="15" creationId="{C217516B-B88A-5087-B048-6E63F311C59C}"/>
          </ac:spMkLst>
        </pc:spChg>
        <pc:spChg chg="mod">
          <ac:chgData name="Mariza Andoni" userId="6dc6f1446ade7e27" providerId="LiveId" clId="{0C9EF7F0-B1BC-413C-916F-DE024776699B}" dt="2024-12-30T13:19:06.115" v="1303"/>
          <ac:spMkLst>
            <pc:docMk/>
            <pc:sldMk cId="0" sldId="268"/>
            <ac:spMk id="16" creationId="{D08B2792-2BFC-78E9-CAF7-FF603A95BDFD}"/>
          </ac:spMkLst>
        </pc:spChg>
        <pc:spChg chg="mod">
          <ac:chgData name="Mariza Andoni" userId="6dc6f1446ade7e27" providerId="LiveId" clId="{0C9EF7F0-B1BC-413C-916F-DE024776699B}" dt="2024-12-30T13:19:06.115" v="1303"/>
          <ac:spMkLst>
            <pc:docMk/>
            <pc:sldMk cId="0" sldId="268"/>
            <ac:spMk id="17" creationId="{B4207FFA-2E95-55DC-7607-56DE8F52327F}"/>
          </ac:spMkLst>
        </pc:spChg>
        <pc:spChg chg="add mod">
          <ac:chgData name="Mariza Andoni" userId="6dc6f1446ade7e27" providerId="LiveId" clId="{0C9EF7F0-B1BC-413C-916F-DE024776699B}" dt="2024-12-30T13:31:46.506" v="1458"/>
          <ac:spMkLst>
            <pc:docMk/>
            <pc:sldMk cId="0" sldId="268"/>
            <ac:spMk id="18" creationId="{C4E2125E-610C-683D-6852-44A8ED3A639F}"/>
          </ac:spMkLst>
        </pc:spChg>
        <pc:spChg chg="add mod">
          <ac:chgData name="Mariza Andoni" userId="6dc6f1446ade7e27" providerId="LiveId" clId="{0C9EF7F0-B1BC-413C-916F-DE024776699B}" dt="2024-12-30T13:38:50.870" v="1951"/>
          <ac:spMkLst>
            <pc:docMk/>
            <pc:sldMk cId="0" sldId="268"/>
            <ac:spMk id="22" creationId="{0AE5FA15-0D8A-0DEC-8341-AFC4DE396980}"/>
          </ac:spMkLst>
        </pc:spChg>
        <pc:spChg chg="add mod">
          <ac:chgData name="Mariza Andoni" userId="6dc6f1446ade7e27" providerId="LiveId" clId="{0C9EF7F0-B1BC-413C-916F-DE024776699B}" dt="2024-12-30T13:38:58.326" v="1954" actId="1035"/>
          <ac:spMkLst>
            <pc:docMk/>
            <pc:sldMk cId="0" sldId="268"/>
            <ac:spMk id="23" creationId="{A5868B6C-8E6E-9840-B29B-9842E46F57A7}"/>
          </ac:spMkLst>
        </pc:spChg>
        <pc:spChg chg="mod">
          <ac:chgData name="Mariza Andoni" userId="6dc6f1446ade7e27" providerId="LiveId" clId="{0C9EF7F0-B1BC-413C-916F-DE024776699B}" dt="2024-12-30T13:32:14.150" v="1498" actId="6549"/>
          <ac:spMkLst>
            <pc:docMk/>
            <pc:sldMk cId="0" sldId="268"/>
            <ac:spMk id="287" creationId="{00000000-0000-0000-0000-000000000000}"/>
          </ac:spMkLst>
        </pc:spChg>
        <pc:grpChg chg="add mod">
          <ac:chgData name="Mariza Andoni" userId="6dc6f1446ade7e27" providerId="LiveId" clId="{0C9EF7F0-B1BC-413C-916F-DE024776699B}" dt="2024-12-30T13:19:06.115" v="1303"/>
          <ac:grpSpMkLst>
            <pc:docMk/>
            <pc:sldMk cId="0" sldId="268"/>
            <ac:grpSpMk id="5" creationId="{6A7AEF53-A89B-A6E4-B1D1-6BD0D1D84B4A}"/>
          </ac:grpSpMkLst>
        </pc:grpChg>
      </pc:sldChg>
      <pc:sldChg chg="addSp modSp mod modAnim">
        <pc:chgData name="Mariza Andoni" userId="6dc6f1446ade7e27" providerId="LiveId" clId="{0C9EF7F0-B1BC-413C-916F-DE024776699B}" dt="2024-12-30T13:32:54.884" v="1556" actId="20577"/>
        <pc:sldMkLst>
          <pc:docMk/>
          <pc:sldMk cId="0" sldId="269"/>
        </pc:sldMkLst>
        <pc:spChg chg="add mod">
          <ac:chgData name="Mariza Andoni" userId="6dc6f1446ade7e27" providerId="LiveId" clId="{0C9EF7F0-B1BC-413C-916F-DE024776699B}" dt="2024-12-30T13:17:17.953" v="1277"/>
          <ac:spMkLst>
            <pc:docMk/>
            <pc:sldMk cId="0" sldId="269"/>
            <ac:spMk id="2" creationId="{FACCB567-9B69-02E1-5651-61AA199CF7BC}"/>
          </ac:spMkLst>
        </pc:spChg>
        <pc:spChg chg="add mod">
          <ac:chgData name="Mariza Andoni" userId="6dc6f1446ade7e27" providerId="LiveId" clId="{0C9EF7F0-B1BC-413C-916F-DE024776699B}" dt="2024-12-30T13:17:17.953" v="1277"/>
          <ac:spMkLst>
            <pc:docMk/>
            <pc:sldMk cId="0" sldId="269"/>
            <ac:spMk id="3" creationId="{9A7EB5E4-A7AC-F653-9031-D7A2D2DE4152}"/>
          </ac:spMkLst>
        </pc:spChg>
        <pc:spChg chg="add mod">
          <ac:chgData name="Mariza Andoni" userId="6dc6f1446ade7e27" providerId="LiveId" clId="{0C9EF7F0-B1BC-413C-916F-DE024776699B}" dt="2024-12-30T13:17:17.953" v="1277"/>
          <ac:spMkLst>
            <pc:docMk/>
            <pc:sldMk cId="0" sldId="269"/>
            <ac:spMk id="4" creationId="{AC4B1395-38B4-78F3-DEE6-539ABD9A0CB5}"/>
          </ac:spMkLst>
        </pc:spChg>
        <pc:spChg chg="mod">
          <ac:chgData name="Mariza Andoni" userId="6dc6f1446ade7e27" providerId="LiveId" clId="{0C9EF7F0-B1BC-413C-916F-DE024776699B}" dt="2024-12-30T13:19:08.333" v="1304"/>
          <ac:spMkLst>
            <pc:docMk/>
            <pc:sldMk cId="0" sldId="269"/>
            <ac:spMk id="6" creationId="{E77852B9-CD8A-ADB3-D9CD-27CD3986ACE9}"/>
          </ac:spMkLst>
        </pc:spChg>
        <pc:spChg chg="mod">
          <ac:chgData name="Mariza Andoni" userId="6dc6f1446ade7e27" providerId="LiveId" clId="{0C9EF7F0-B1BC-413C-916F-DE024776699B}" dt="2024-12-30T13:19:08.333" v="1304"/>
          <ac:spMkLst>
            <pc:docMk/>
            <pc:sldMk cId="0" sldId="269"/>
            <ac:spMk id="7" creationId="{21A2E4F8-A12C-87AB-04DF-4169DCA72F4F}"/>
          </ac:spMkLst>
        </pc:spChg>
        <pc:spChg chg="mod">
          <ac:chgData name="Mariza Andoni" userId="6dc6f1446ade7e27" providerId="LiveId" clId="{0C9EF7F0-B1BC-413C-916F-DE024776699B}" dt="2024-12-30T13:19:08.333" v="1304"/>
          <ac:spMkLst>
            <pc:docMk/>
            <pc:sldMk cId="0" sldId="269"/>
            <ac:spMk id="8" creationId="{571F253E-A8F0-801C-58E8-90E6FBB99831}"/>
          </ac:spMkLst>
        </pc:spChg>
        <pc:spChg chg="mod">
          <ac:chgData name="Mariza Andoni" userId="6dc6f1446ade7e27" providerId="LiveId" clId="{0C9EF7F0-B1BC-413C-916F-DE024776699B}" dt="2024-12-30T13:19:08.333" v="1304"/>
          <ac:spMkLst>
            <pc:docMk/>
            <pc:sldMk cId="0" sldId="269"/>
            <ac:spMk id="9" creationId="{06E44CD8-F500-4A1F-30F8-948694B1DFB8}"/>
          </ac:spMkLst>
        </pc:spChg>
        <pc:spChg chg="mod">
          <ac:chgData name="Mariza Andoni" userId="6dc6f1446ade7e27" providerId="LiveId" clId="{0C9EF7F0-B1BC-413C-916F-DE024776699B}" dt="2024-12-30T13:19:08.333" v="1304"/>
          <ac:spMkLst>
            <pc:docMk/>
            <pc:sldMk cId="0" sldId="269"/>
            <ac:spMk id="10" creationId="{0F4D4666-C45F-752D-451F-E2C9351E1756}"/>
          </ac:spMkLst>
        </pc:spChg>
        <pc:spChg chg="mod">
          <ac:chgData name="Mariza Andoni" userId="6dc6f1446ade7e27" providerId="LiveId" clId="{0C9EF7F0-B1BC-413C-916F-DE024776699B}" dt="2024-12-30T13:19:08.333" v="1304"/>
          <ac:spMkLst>
            <pc:docMk/>
            <pc:sldMk cId="0" sldId="269"/>
            <ac:spMk id="11" creationId="{FC895CCF-0F64-2E01-08D3-78D2D9B5764F}"/>
          </ac:spMkLst>
        </pc:spChg>
        <pc:spChg chg="mod">
          <ac:chgData name="Mariza Andoni" userId="6dc6f1446ade7e27" providerId="LiveId" clId="{0C9EF7F0-B1BC-413C-916F-DE024776699B}" dt="2024-12-30T13:19:08.333" v="1304"/>
          <ac:spMkLst>
            <pc:docMk/>
            <pc:sldMk cId="0" sldId="269"/>
            <ac:spMk id="12" creationId="{BB7198CF-3274-43D5-DCA3-047BDE8934C2}"/>
          </ac:spMkLst>
        </pc:spChg>
        <pc:spChg chg="mod">
          <ac:chgData name="Mariza Andoni" userId="6dc6f1446ade7e27" providerId="LiveId" clId="{0C9EF7F0-B1BC-413C-916F-DE024776699B}" dt="2024-12-30T13:19:08.333" v="1304"/>
          <ac:spMkLst>
            <pc:docMk/>
            <pc:sldMk cId="0" sldId="269"/>
            <ac:spMk id="13" creationId="{079D78B0-56A9-9A57-D34F-24BCC16F65A8}"/>
          </ac:spMkLst>
        </pc:spChg>
        <pc:spChg chg="mod">
          <ac:chgData name="Mariza Andoni" userId="6dc6f1446ade7e27" providerId="LiveId" clId="{0C9EF7F0-B1BC-413C-916F-DE024776699B}" dt="2024-12-30T13:19:08.333" v="1304"/>
          <ac:spMkLst>
            <pc:docMk/>
            <pc:sldMk cId="0" sldId="269"/>
            <ac:spMk id="14" creationId="{99354DB5-07C7-9118-6AA4-4D27DC2F2271}"/>
          </ac:spMkLst>
        </pc:spChg>
        <pc:spChg chg="mod">
          <ac:chgData name="Mariza Andoni" userId="6dc6f1446ade7e27" providerId="LiveId" clId="{0C9EF7F0-B1BC-413C-916F-DE024776699B}" dt="2024-12-30T13:19:08.333" v="1304"/>
          <ac:spMkLst>
            <pc:docMk/>
            <pc:sldMk cId="0" sldId="269"/>
            <ac:spMk id="15" creationId="{8E2A1DB9-1972-EDA1-ED68-0E67187DA490}"/>
          </ac:spMkLst>
        </pc:spChg>
        <pc:spChg chg="mod">
          <ac:chgData name="Mariza Andoni" userId="6dc6f1446ade7e27" providerId="LiveId" clId="{0C9EF7F0-B1BC-413C-916F-DE024776699B}" dt="2024-12-30T13:19:08.333" v="1304"/>
          <ac:spMkLst>
            <pc:docMk/>
            <pc:sldMk cId="0" sldId="269"/>
            <ac:spMk id="16" creationId="{6DA32F3C-0DD1-3AA6-CBEE-90201C70BEC8}"/>
          </ac:spMkLst>
        </pc:spChg>
        <pc:spChg chg="mod">
          <ac:chgData name="Mariza Andoni" userId="6dc6f1446ade7e27" providerId="LiveId" clId="{0C9EF7F0-B1BC-413C-916F-DE024776699B}" dt="2024-12-30T13:19:08.333" v="1304"/>
          <ac:spMkLst>
            <pc:docMk/>
            <pc:sldMk cId="0" sldId="269"/>
            <ac:spMk id="17" creationId="{E10DC749-D327-2A78-0B7D-E3C452CFD3F4}"/>
          </ac:spMkLst>
        </pc:spChg>
        <pc:spChg chg="add mod">
          <ac:chgData name="Mariza Andoni" userId="6dc6f1446ade7e27" providerId="LiveId" clId="{0C9EF7F0-B1BC-413C-916F-DE024776699B}" dt="2024-12-30T13:25:55.365" v="1378" actId="1035"/>
          <ac:spMkLst>
            <pc:docMk/>
            <pc:sldMk cId="0" sldId="269"/>
            <ac:spMk id="18" creationId="{1A97EBF3-D837-4E0B-31A6-43D456BD6AA6}"/>
          </ac:spMkLst>
        </pc:spChg>
        <pc:spChg chg="add mod">
          <ac:chgData name="Mariza Andoni" userId="6dc6f1446ade7e27" providerId="LiveId" clId="{0C9EF7F0-B1BC-413C-916F-DE024776699B}" dt="2024-12-30T13:27:36.642" v="1418"/>
          <ac:spMkLst>
            <pc:docMk/>
            <pc:sldMk cId="0" sldId="269"/>
            <ac:spMk id="19" creationId="{151B3344-F302-3887-59B5-7A4B43B37655}"/>
          </ac:spMkLst>
        </pc:spChg>
        <pc:spChg chg="add mod">
          <ac:chgData name="Mariza Andoni" userId="6dc6f1446ade7e27" providerId="LiveId" clId="{0C9EF7F0-B1BC-413C-916F-DE024776699B}" dt="2024-12-30T13:31:47.737" v="1459"/>
          <ac:spMkLst>
            <pc:docMk/>
            <pc:sldMk cId="0" sldId="269"/>
            <ac:spMk id="20" creationId="{1D7C4065-3D9B-F0C1-9963-BCD68302489C}"/>
          </ac:spMkLst>
        </pc:spChg>
        <pc:spChg chg="add mod">
          <ac:chgData name="Mariza Andoni" userId="6dc6f1446ade7e27" providerId="LiveId" clId="{0C9EF7F0-B1BC-413C-916F-DE024776699B}" dt="2024-12-30T13:32:25.927" v="1502" actId="1076"/>
          <ac:spMkLst>
            <pc:docMk/>
            <pc:sldMk cId="0" sldId="269"/>
            <ac:spMk id="22" creationId="{F4D22E06-7F6E-8CA5-FA09-15114D329C0B}"/>
          </ac:spMkLst>
        </pc:spChg>
        <pc:spChg chg="mod">
          <ac:chgData name="Mariza Andoni" userId="6dc6f1446ade7e27" providerId="LiveId" clId="{0C9EF7F0-B1BC-413C-916F-DE024776699B}" dt="2024-12-30T13:32:54.884" v="1556" actId="20577"/>
          <ac:spMkLst>
            <pc:docMk/>
            <pc:sldMk cId="0" sldId="269"/>
            <ac:spMk id="303" creationId="{00000000-0000-0000-0000-000000000000}"/>
          </ac:spMkLst>
        </pc:spChg>
        <pc:grpChg chg="add mod">
          <ac:chgData name="Mariza Andoni" userId="6dc6f1446ade7e27" providerId="LiveId" clId="{0C9EF7F0-B1BC-413C-916F-DE024776699B}" dt="2024-12-30T13:19:08.333" v="1304"/>
          <ac:grpSpMkLst>
            <pc:docMk/>
            <pc:sldMk cId="0" sldId="269"/>
            <ac:grpSpMk id="5" creationId="{A3C085E3-281A-3B35-F8B3-5CF6BDD22E2B}"/>
          </ac:grpSpMkLst>
        </pc:grpChg>
      </pc:sldChg>
      <pc:sldChg chg="addSp modSp mod modAnim">
        <pc:chgData name="Mariza Andoni" userId="6dc6f1446ade7e27" providerId="LiveId" clId="{0C9EF7F0-B1BC-413C-916F-DE024776699B}" dt="2025-01-05T10:35:23.845" v="2078" actId="166"/>
        <pc:sldMkLst>
          <pc:docMk/>
          <pc:sldMk cId="0" sldId="270"/>
        </pc:sldMkLst>
        <pc:spChg chg="add mod">
          <ac:chgData name="Mariza Andoni" userId="6dc6f1446ade7e27" providerId="LiveId" clId="{0C9EF7F0-B1BC-413C-916F-DE024776699B}" dt="2024-12-30T13:17:18.528" v="1278"/>
          <ac:spMkLst>
            <pc:docMk/>
            <pc:sldMk cId="0" sldId="270"/>
            <ac:spMk id="2" creationId="{AB0CFF20-B31B-DAB1-CCAA-99D927E6B6F0}"/>
          </ac:spMkLst>
        </pc:spChg>
        <pc:spChg chg="add mod">
          <ac:chgData name="Mariza Andoni" userId="6dc6f1446ade7e27" providerId="LiveId" clId="{0C9EF7F0-B1BC-413C-916F-DE024776699B}" dt="2024-12-30T13:17:18.528" v="1278"/>
          <ac:spMkLst>
            <pc:docMk/>
            <pc:sldMk cId="0" sldId="270"/>
            <ac:spMk id="3" creationId="{269CAAE5-A956-C9D6-7034-961551359D55}"/>
          </ac:spMkLst>
        </pc:spChg>
        <pc:spChg chg="add mod">
          <ac:chgData name="Mariza Andoni" userId="6dc6f1446ade7e27" providerId="LiveId" clId="{0C9EF7F0-B1BC-413C-916F-DE024776699B}" dt="2024-12-30T13:17:18.528" v="1278"/>
          <ac:spMkLst>
            <pc:docMk/>
            <pc:sldMk cId="0" sldId="270"/>
            <ac:spMk id="4" creationId="{05BBA028-81AE-A7EB-622C-2EBC9DB2950A}"/>
          </ac:spMkLst>
        </pc:spChg>
        <pc:spChg chg="mod">
          <ac:chgData name="Mariza Andoni" userId="6dc6f1446ade7e27" providerId="LiveId" clId="{0C9EF7F0-B1BC-413C-916F-DE024776699B}" dt="2024-12-30T13:19:10.307" v="1305"/>
          <ac:spMkLst>
            <pc:docMk/>
            <pc:sldMk cId="0" sldId="270"/>
            <ac:spMk id="6" creationId="{5590C498-54EB-11DF-3D63-419EF8E03DC0}"/>
          </ac:spMkLst>
        </pc:spChg>
        <pc:spChg chg="mod">
          <ac:chgData name="Mariza Andoni" userId="6dc6f1446ade7e27" providerId="LiveId" clId="{0C9EF7F0-B1BC-413C-916F-DE024776699B}" dt="2024-12-30T13:19:10.307" v="1305"/>
          <ac:spMkLst>
            <pc:docMk/>
            <pc:sldMk cId="0" sldId="270"/>
            <ac:spMk id="7" creationId="{8DB53FF1-0E72-41CC-804F-E11C9F158395}"/>
          </ac:spMkLst>
        </pc:spChg>
        <pc:spChg chg="mod">
          <ac:chgData name="Mariza Andoni" userId="6dc6f1446ade7e27" providerId="LiveId" clId="{0C9EF7F0-B1BC-413C-916F-DE024776699B}" dt="2024-12-30T13:19:10.307" v="1305"/>
          <ac:spMkLst>
            <pc:docMk/>
            <pc:sldMk cId="0" sldId="270"/>
            <ac:spMk id="8" creationId="{80C36569-03D7-038A-6725-5FC3B9A0AC4F}"/>
          </ac:spMkLst>
        </pc:spChg>
        <pc:spChg chg="mod">
          <ac:chgData name="Mariza Andoni" userId="6dc6f1446ade7e27" providerId="LiveId" clId="{0C9EF7F0-B1BC-413C-916F-DE024776699B}" dt="2024-12-30T13:19:10.307" v="1305"/>
          <ac:spMkLst>
            <pc:docMk/>
            <pc:sldMk cId="0" sldId="270"/>
            <ac:spMk id="9" creationId="{CEC5ACA5-E972-6A05-0D50-019D057D5A10}"/>
          </ac:spMkLst>
        </pc:spChg>
        <pc:spChg chg="mod">
          <ac:chgData name="Mariza Andoni" userId="6dc6f1446ade7e27" providerId="LiveId" clId="{0C9EF7F0-B1BC-413C-916F-DE024776699B}" dt="2024-12-30T13:19:10.307" v="1305"/>
          <ac:spMkLst>
            <pc:docMk/>
            <pc:sldMk cId="0" sldId="270"/>
            <ac:spMk id="10" creationId="{E825393E-37E6-8152-AA0F-3832AF9146A7}"/>
          </ac:spMkLst>
        </pc:spChg>
        <pc:spChg chg="mod">
          <ac:chgData name="Mariza Andoni" userId="6dc6f1446ade7e27" providerId="LiveId" clId="{0C9EF7F0-B1BC-413C-916F-DE024776699B}" dt="2024-12-30T13:19:10.307" v="1305"/>
          <ac:spMkLst>
            <pc:docMk/>
            <pc:sldMk cId="0" sldId="270"/>
            <ac:spMk id="11" creationId="{453C8E1C-2615-9F8D-EE36-52CF582F243E}"/>
          </ac:spMkLst>
        </pc:spChg>
        <pc:spChg chg="mod">
          <ac:chgData name="Mariza Andoni" userId="6dc6f1446ade7e27" providerId="LiveId" clId="{0C9EF7F0-B1BC-413C-916F-DE024776699B}" dt="2024-12-30T13:19:10.307" v="1305"/>
          <ac:spMkLst>
            <pc:docMk/>
            <pc:sldMk cId="0" sldId="270"/>
            <ac:spMk id="12" creationId="{4817131C-D2E5-0E4F-34A4-39F37686BE4E}"/>
          </ac:spMkLst>
        </pc:spChg>
        <pc:spChg chg="mod">
          <ac:chgData name="Mariza Andoni" userId="6dc6f1446ade7e27" providerId="LiveId" clId="{0C9EF7F0-B1BC-413C-916F-DE024776699B}" dt="2024-12-30T13:19:10.307" v="1305"/>
          <ac:spMkLst>
            <pc:docMk/>
            <pc:sldMk cId="0" sldId="270"/>
            <ac:spMk id="13" creationId="{D79E1982-5C14-3558-9798-7E9B2DC627C8}"/>
          </ac:spMkLst>
        </pc:spChg>
        <pc:spChg chg="mod">
          <ac:chgData name="Mariza Andoni" userId="6dc6f1446ade7e27" providerId="LiveId" clId="{0C9EF7F0-B1BC-413C-916F-DE024776699B}" dt="2024-12-30T13:19:10.307" v="1305"/>
          <ac:spMkLst>
            <pc:docMk/>
            <pc:sldMk cId="0" sldId="270"/>
            <ac:spMk id="14" creationId="{012F7CA2-8C8B-B9F5-FE30-8FCC18DC08D5}"/>
          </ac:spMkLst>
        </pc:spChg>
        <pc:spChg chg="mod">
          <ac:chgData name="Mariza Andoni" userId="6dc6f1446ade7e27" providerId="LiveId" clId="{0C9EF7F0-B1BC-413C-916F-DE024776699B}" dt="2024-12-30T13:19:10.307" v="1305"/>
          <ac:spMkLst>
            <pc:docMk/>
            <pc:sldMk cId="0" sldId="270"/>
            <ac:spMk id="15" creationId="{6618AA21-4C12-6981-A47F-497974F317E4}"/>
          </ac:spMkLst>
        </pc:spChg>
        <pc:spChg chg="mod">
          <ac:chgData name="Mariza Andoni" userId="6dc6f1446ade7e27" providerId="LiveId" clId="{0C9EF7F0-B1BC-413C-916F-DE024776699B}" dt="2024-12-30T13:19:10.307" v="1305"/>
          <ac:spMkLst>
            <pc:docMk/>
            <pc:sldMk cId="0" sldId="270"/>
            <ac:spMk id="16" creationId="{C9585664-7619-FAF8-9344-D1BD5F24231C}"/>
          </ac:spMkLst>
        </pc:spChg>
        <pc:spChg chg="mod">
          <ac:chgData name="Mariza Andoni" userId="6dc6f1446ade7e27" providerId="LiveId" clId="{0C9EF7F0-B1BC-413C-916F-DE024776699B}" dt="2024-12-30T13:19:10.307" v="1305"/>
          <ac:spMkLst>
            <pc:docMk/>
            <pc:sldMk cId="0" sldId="270"/>
            <ac:spMk id="17" creationId="{CF96155E-728B-E2F7-394D-872E4FA82CB7}"/>
          </ac:spMkLst>
        </pc:spChg>
        <pc:spChg chg="add mod">
          <ac:chgData name="Mariza Andoni" userId="6dc6f1446ade7e27" providerId="LiveId" clId="{0C9EF7F0-B1BC-413C-916F-DE024776699B}" dt="2024-12-30T13:27:38.055" v="1419"/>
          <ac:spMkLst>
            <pc:docMk/>
            <pc:sldMk cId="0" sldId="270"/>
            <ac:spMk id="18" creationId="{21D89C66-4213-4EF2-70D4-DD2DE63E257B}"/>
          </ac:spMkLst>
        </pc:spChg>
        <pc:spChg chg="add mod">
          <ac:chgData name="Mariza Andoni" userId="6dc6f1446ade7e27" providerId="LiveId" clId="{0C9EF7F0-B1BC-413C-916F-DE024776699B}" dt="2024-12-30T13:31:48.908" v="1460"/>
          <ac:spMkLst>
            <pc:docMk/>
            <pc:sldMk cId="0" sldId="270"/>
            <ac:spMk id="19" creationId="{6F28DCFB-E445-8647-F3DF-F104BB7A9007}"/>
          </ac:spMkLst>
        </pc:spChg>
        <pc:spChg chg="add mod">
          <ac:chgData name="Mariza Andoni" userId="6dc6f1446ade7e27" providerId="LiveId" clId="{0C9EF7F0-B1BC-413C-916F-DE024776699B}" dt="2024-12-30T13:32:27.229" v="1503"/>
          <ac:spMkLst>
            <pc:docMk/>
            <pc:sldMk cId="0" sldId="270"/>
            <ac:spMk id="20" creationId="{2A8EE8FE-F473-1FEB-9167-C59DEBF40E55}"/>
          </ac:spMkLst>
        </pc:spChg>
        <pc:spChg chg="add mod">
          <ac:chgData name="Mariza Andoni" userId="6dc6f1446ade7e27" providerId="LiveId" clId="{0C9EF7F0-B1BC-413C-916F-DE024776699B}" dt="2024-12-30T13:33:00.106" v="1558" actId="1076"/>
          <ac:spMkLst>
            <pc:docMk/>
            <pc:sldMk cId="0" sldId="270"/>
            <ac:spMk id="21" creationId="{5558CF4E-D276-E7E2-75EF-0987FB0981ED}"/>
          </ac:spMkLst>
        </pc:spChg>
        <pc:spChg chg="add mod">
          <ac:chgData name="Mariza Andoni" userId="6dc6f1446ade7e27" providerId="LiveId" clId="{0C9EF7F0-B1BC-413C-916F-DE024776699B}" dt="2024-12-30T13:39:01.967" v="1955"/>
          <ac:spMkLst>
            <pc:docMk/>
            <pc:sldMk cId="0" sldId="270"/>
            <ac:spMk id="22" creationId="{AE707F61-F2AA-FA07-15E9-FC5C2213E127}"/>
          </ac:spMkLst>
        </pc:spChg>
        <pc:spChg chg="mod">
          <ac:chgData name="Mariza Andoni" userId="6dc6f1446ade7e27" providerId="LiveId" clId="{0C9EF7F0-B1BC-413C-916F-DE024776699B}" dt="2024-12-30T13:33:41.037" v="1636" actId="20577"/>
          <ac:spMkLst>
            <pc:docMk/>
            <pc:sldMk cId="0" sldId="270"/>
            <ac:spMk id="317" creationId="{00000000-0000-0000-0000-000000000000}"/>
          </ac:spMkLst>
        </pc:spChg>
        <pc:spChg chg="ord">
          <ac:chgData name="Mariza Andoni" userId="6dc6f1446ade7e27" providerId="LiveId" clId="{0C9EF7F0-B1BC-413C-916F-DE024776699B}" dt="2025-01-05T10:35:23.845" v="2078" actId="166"/>
          <ac:spMkLst>
            <pc:docMk/>
            <pc:sldMk cId="0" sldId="270"/>
            <ac:spMk id="318" creationId="{00000000-0000-0000-0000-000000000000}"/>
          </ac:spMkLst>
        </pc:spChg>
        <pc:grpChg chg="add mod">
          <ac:chgData name="Mariza Andoni" userId="6dc6f1446ade7e27" providerId="LiveId" clId="{0C9EF7F0-B1BC-413C-916F-DE024776699B}" dt="2024-12-30T13:19:10.307" v="1305"/>
          <ac:grpSpMkLst>
            <pc:docMk/>
            <pc:sldMk cId="0" sldId="270"/>
            <ac:grpSpMk id="5" creationId="{9ABA0893-2612-FA43-4A50-0F27C458D56A}"/>
          </ac:grpSpMkLst>
        </pc:grpChg>
      </pc:sldChg>
      <pc:sldChg chg="addSp modSp mod modAnim">
        <pc:chgData name="Mariza Andoni" userId="6dc6f1446ade7e27" providerId="LiveId" clId="{0C9EF7F0-B1BC-413C-916F-DE024776699B}" dt="2024-12-30T13:34:26.476" v="1741" actId="6549"/>
        <pc:sldMkLst>
          <pc:docMk/>
          <pc:sldMk cId="0" sldId="271"/>
        </pc:sldMkLst>
        <pc:spChg chg="add mod">
          <ac:chgData name="Mariza Andoni" userId="6dc6f1446ade7e27" providerId="LiveId" clId="{0C9EF7F0-B1BC-413C-916F-DE024776699B}" dt="2024-12-30T13:17:30.888" v="1284"/>
          <ac:spMkLst>
            <pc:docMk/>
            <pc:sldMk cId="0" sldId="271"/>
            <ac:spMk id="2" creationId="{C503B2B0-6446-E0DA-B3C9-88849B4910C5}"/>
          </ac:spMkLst>
        </pc:spChg>
        <pc:spChg chg="add mod">
          <ac:chgData name="Mariza Andoni" userId="6dc6f1446ade7e27" providerId="LiveId" clId="{0C9EF7F0-B1BC-413C-916F-DE024776699B}" dt="2024-12-30T13:17:30.888" v="1284"/>
          <ac:spMkLst>
            <pc:docMk/>
            <pc:sldMk cId="0" sldId="271"/>
            <ac:spMk id="3" creationId="{C2975A58-D6ED-3C17-8D07-331C4BC957E6}"/>
          </ac:spMkLst>
        </pc:spChg>
        <pc:spChg chg="add mod">
          <ac:chgData name="Mariza Andoni" userId="6dc6f1446ade7e27" providerId="LiveId" clId="{0C9EF7F0-B1BC-413C-916F-DE024776699B}" dt="2024-12-30T13:17:30.888" v="1284"/>
          <ac:spMkLst>
            <pc:docMk/>
            <pc:sldMk cId="0" sldId="271"/>
            <ac:spMk id="4" creationId="{E63852B7-2E75-50F4-6303-E6ABEA0F36A2}"/>
          </ac:spMkLst>
        </pc:spChg>
        <pc:spChg chg="mod">
          <ac:chgData name="Mariza Andoni" userId="6dc6f1446ade7e27" providerId="LiveId" clId="{0C9EF7F0-B1BC-413C-916F-DE024776699B}" dt="2024-12-30T13:19:10.995" v="1306"/>
          <ac:spMkLst>
            <pc:docMk/>
            <pc:sldMk cId="0" sldId="271"/>
            <ac:spMk id="6" creationId="{63C4A055-87D4-A9A4-05A6-0D61A1B6F8C4}"/>
          </ac:spMkLst>
        </pc:spChg>
        <pc:spChg chg="mod">
          <ac:chgData name="Mariza Andoni" userId="6dc6f1446ade7e27" providerId="LiveId" clId="{0C9EF7F0-B1BC-413C-916F-DE024776699B}" dt="2024-12-30T13:19:10.995" v="1306"/>
          <ac:spMkLst>
            <pc:docMk/>
            <pc:sldMk cId="0" sldId="271"/>
            <ac:spMk id="7" creationId="{13A161E4-93DB-101D-A08A-F69ACCDD26AC}"/>
          </ac:spMkLst>
        </pc:spChg>
        <pc:spChg chg="mod">
          <ac:chgData name="Mariza Andoni" userId="6dc6f1446ade7e27" providerId="LiveId" clId="{0C9EF7F0-B1BC-413C-916F-DE024776699B}" dt="2024-12-30T13:19:10.995" v="1306"/>
          <ac:spMkLst>
            <pc:docMk/>
            <pc:sldMk cId="0" sldId="271"/>
            <ac:spMk id="8" creationId="{38323FAA-D3A7-68B0-78EC-047FA0D753F6}"/>
          </ac:spMkLst>
        </pc:spChg>
        <pc:spChg chg="mod">
          <ac:chgData name="Mariza Andoni" userId="6dc6f1446ade7e27" providerId="LiveId" clId="{0C9EF7F0-B1BC-413C-916F-DE024776699B}" dt="2024-12-30T13:19:10.995" v="1306"/>
          <ac:spMkLst>
            <pc:docMk/>
            <pc:sldMk cId="0" sldId="271"/>
            <ac:spMk id="9" creationId="{A77B7C90-9CF6-C128-98DA-085249606889}"/>
          </ac:spMkLst>
        </pc:spChg>
        <pc:spChg chg="mod">
          <ac:chgData name="Mariza Andoni" userId="6dc6f1446ade7e27" providerId="LiveId" clId="{0C9EF7F0-B1BC-413C-916F-DE024776699B}" dt="2024-12-30T13:19:10.995" v="1306"/>
          <ac:spMkLst>
            <pc:docMk/>
            <pc:sldMk cId="0" sldId="271"/>
            <ac:spMk id="10" creationId="{212EF472-8186-70C6-6C79-EF9F6C0D999D}"/>
          </ac:spMkLst>
        </pc:spChg>
        <pc:spChg chg="mod">
          <ac:chgData name="Mariza Andoni" userId="6dc6f1446ade7e27" providerId="LiveId" clId="{0C9EF7F0-B1BC-413C-916F-DE024776699B}" dt="2024-12-30T13:19:10.995" v="1306"/>
          <ac:spMkLst>
            <pc:docMk/>
            <pc:sldMk cId="0" sldId="271"/>
            <ac:spMk id="11" creationId="{C384B74B-3530-21A5-C767-74961F0BE197}"/>
          </ac:spMkLst>
        </pc:spChg>
        <pc:spChg chg="mod">
          <ac:chgData name="Mariza Andoni" userId="6dc6f1446ade7e27" providerId="LiveId" clId="{0C9EF7F0-B1BC-413C-916F-DE024776699B}" dt="2024-12-30T13:19:10.995" v="1306"/>
          <ac:spMkLst>
            <pc:docMk/>
            <pc:sldMk cId="0" sldId="271"/>
            <ac:spMk id="12" creationId="{8F009B1B-ECDE-8E0F-0022-2C54D7D3A63D}"/>
          </ac:spMkLst>
        </pc:spChg>
        <pc:spChg chg="mod">
          <ac:chgData name="Mariza Andoni" userId="6dc6f1446ade7e27" providerId="LiveId" clId="{0C9EF7F0-B1BC-413C-916F-DE024776699B}" dt="2024-12-30T13:19:10.995" v="1306"/>
          <ac:spMkLst>
            <pc:docMk/>
            <pc:sldMk cId="0" sldId="271"/>
            <ac:spMk id="13" creationId="{4549125C-D848-64A0-1A2F-CBF1D9D30016}"/>
          </ac:spMkLst>
        </pc:spChg>
        <pc:spChg chg="mod">
          <ac:chgData name="Mariza Andoni" userId="6dc6f1446ade7e27" providerId="LiveId" clId="{0C9EF7F0-B1BC-413C-916F-DE024776699B}" dt="2024-12-30T13:19:10.995" v="1306"/>
          <ac:spMkLst>
            <pc:docMk/>
            <pc:sldMk cId="0" sldId="271"/>
            <ac:spMk id="14" creationId="{65749F78-36BF-AB66-4E48-20174AB0629B}"/>
          </ac:spMkLst>
        </pc:spChg>
        <pc:spChg chg="mod">
          <ac:chgData name="Mariza Andoni" userId="6dc6f1446ade7e27" providerId="LiveId" clId="{0C9EF7F0-B1BC-413C-916F-DE024776699B}" dt="2024-12-30T13:19:10.995" v="1306"/>
          <ac:spMkLst>
            <pc:docMk/>
            <pc:sldMk cId="0" sldId="271"/>
            <ac:spMk id="15" creationId="{F6544096-7E0C-AC31-C37A-00ED5CE1EDB8}"/>
          </ac:spMkLst>
        </pc:spChg>
        <pc:spChg chg="mod">
          <ac:chgData name="Mariza Andoni" userId="6dc6f1446ade7e27" providerId="LiveId" clId="{0C9EF7F0-B1BC-413C-916F-DE024776699B}" dt="2024-12-30T13:19:10.995" v="1306"/>
          <ac:spMkLst>
            <pc:docMk/>
            <pc:sldMk cId="0" sldId="271"/>
            <ac:spMk id="16" creationId="{8029DC23-6598-FE00-43AA-CB858F0B7421}"/>
          </ac:spMkLst>
        </pc:spChg>
        <pc:spChg chg="mod">
          <ac:chgData name="Mariza Andoni" userId="6dc6f1446ade7e27" providerId="LiveId" clId="{0C9EF7F0-B1BC-413C-916F-DE024776699B}" dt="2024-12-30T13:19:10.995" v="1306"/>
          <ac:spMkLst>
            <pc:docMk/>
            <pc:sldMk cId="0" sldId="271"/>
            <ac:spMk id="17" creationId="{C71BAA8A-7961-359D-0C12-3BD1F08F98B5}"/>
          </ac:spMkLst>
        </pc:spChg>
        <pc:spChg chg="add mod">
          <ac:chgData name="Mariza Andoni" userId="6dc6f1446ade7e27" providerId="LiveId" clId="{0C9EF7F0-B1BC-413C-916F-DE024776699B}" dt="2024-12-30T13:25:57.905" v="1379"/>
          <ac:spMkLst>
            <pc:docMk/>
            <pc:sldMk cId="0" sldId="271"/>
            <ac:spMk id="18" creationId="{4B18156C-8FC4-41A9-092A-1DF2A8E33E53}"/>
          </ac:spMkLst>
        </pc:spChg>
        <pc:spChg chg="add mod">
          <ac:chgData name="Mariza Andoni" userId="6dc6f1446ade7e27" providerId="LiveId" clId="{0C9EF7F0-B1BC-413C-916F-DE024776699B}" dt="2024-12-30T13:27:38.931" v="1420"/>
          <ac:spMkLst>
            <pc:docMk/>
            <pc:sldMk cId="0" sldId="271"/>
            <ac:spMk id="19" creationId="{A6AAC066-6778-48DA-1B73-C5A9C496E84D}"/>
          </ac:spMkLst>
        </pc:spChg>
        <pc:spChg chg="add mod">
          <ac:chgData name="Mariza Andoni" userId="6dc6f1446ade7e27" providerId="LiveId" clId="{0C9EF7F0-B1BC-413C-916F-DE024776699B}" dt="2024-12-30T13:31:50.542" v="1461"/>
          <ac:spMkLst>
            <pc:docMk/>
            <pc:sldMk cId="0" sldId="271"/>
            <ac:spMk id="20" creationId="{CD767FB2-BEF0-02D1-2B80-46B42430FB02}"/>
          </ac:spMkLst>
        </pc:spChg>
        <pc:spChg chg="add mod">
          <ac:chgData name="Mariza Andoni" userId="6dc6f1446ade7e27" providerId="LiveId" clId="{0C9EF7F0-B1BC-413C-916F-DE024776699B}" dt="2024-12-30T13:32:28.293" v="1504"/>
          <ac:spMkLst>
            <pc:docMk/>
            <pc:sldMk cId="0" sldId="271"/>
            <ac:spMk id="21" creationId="{91031EDE-C831-DBBB-69C4-EA3D528FAF26}"/>
          </ac:spMkLst>
        </pc:spChg>
        <pc:spChg chg="add mod">
          <ac:chgData name="Mariza Andoni" userId="6dc6f1446ade7e27" providerId="LiveId" clId="{0C9EF7F0-B1BC-413C-916F-DE024776699B}" dt="2024-12-30T13:33:05.082" v="1560" actId="1076"/>
          <ac:spMkLst>
            <pc:docMk/>
            <pc:sldMk cId="0" sldId="271"/>
            <ac:spMk id="23" creationId="{DD173CB0-569C-77E5-7BE9-EC0A269DBAF0}"/>
          </ac:spMkLst>
        </pc:spChg>
        <pc:spChg chg="add mod">
          <ac:chgData name="Mariza Andoni" userId="6dc6f1446ade7e27" providerId="LiveId" clId="{0C9EF7F0-B1BC-413C-916F-DE024776699B}" dt="2024-12-30T13:33:44.769" v="1638" actId="1076"/>
          <ac:spMkLst>
            <pc:docMk/>
            <pc:sldMk cId="0" sldId="271"/>
            <ac:spMk id="25" creationId="{FCF669CC-A82D-2E41-A105-5858D14D3FF4}"/>
          </ac:spMkLst>
        </pc:spChg>
        <pc:spChg chg="mod">
          <ac:chgData name="Mariza Andoni" userId="6dc6f1446ade7e27" providerId="LiveId" clId="{0C9EF7F0-B1BC-413C-916F-DE024776699B}" dt="2024-12-30T13:34:26.476" v="1741" actId="6549"/>
          <ac:spMkLst>
            <pc:docMk/>
            <pc:sldMk cId="0" sldId="271"/>
            <ac:spMk id="336" creationId="{00000000-0000-0000-0000-000000000000}"/>
          </ac:spMkLst>
        </pc:spChg>
        <pc:grpChg chg="add mod">
          <ac:chgData name="Mariza Andoni" userId="6dc6f1446ade7e27" providerId="LiveId" clId="{0C9EF7F0-B1BC-413C-916F-DE024776699B}" dt="2024-12-30T13:19:10.995" v="1306"/>
          <ac:grpSpMkLst>
            <pc:docMk/>
            <pc:sldMk cId="0" sldId="271"/>
            <ac:grpSpMk id="5" creationId="{54443B57-36A2-4145-F8FB-6D94A1AA71D5}"/>
          </ac:grpSpMkLst>
        </pc:grpChg>
      </pc:sldChg>
      <pc:sldChg chg="addSp modSp mod modAnim">
        <pc:chgData name="Mariza Andoni" userId="6dc6f1446ade7e27" providerId="LiveId" clId="{0C9EF7F0-B1BC-413C-916F-DE024776699B}" dt="2024-12-30T13:35:09.562" v="1791"/>
        <pc:sldMkLst>
          <pc:docMk/>
          <pc:sldMk cId="0" sldId="272"/>
        </pc:sldMkLst>
        <pc:spChg chg="add mod">
          <ac:chgData name="Mariza Andoni" userId="6dc6f1446ade7e27" providerId="LiveId" clId="{0C9EF7F0-B1BC-413C-916F-DE024776699B}" dt="2024-12-30T13:17:19.202" v="1279"/>
          <ac:spMkLst>
            <pc:docMk/>
            <pc:sldMk cId="0" sldId="272"/>
            <ac:spMk id="2" creationId="{2E4F4E7F-591D-9B26-EB6B-388F7DEC6359}"/>
          </ac:spMkLst>
        </pc:spChg>
        <pc:spChg chg="add mod">
          <ac:chgData name="Mariza Andoni" userId="6dc6f1446ade7e27" providerId="LiveId" clId="{0C9EF7F0-B1BC-413C-916F-DE024776699B}" dt="2024-12-30T13:17:19.202" v="1279"/>
          <ac:spMkLst>
            <pc:docMk/>
            <pc:sldMk cId="0" sldId="272"/>
            <ac:spMk id="3" creationId="{50A1E0E5-E3E9-A3A6-6CF8-9D1EC80AB57D}"/>
          </ac:spMkLst>
        </pc:spChg>
        <pc:spChg chg="add mod">
          <ac:chgData name="Mariza Andoni" userId="6dc6f1446ade7e27" providerId="LiveId" clId="{0C9EF7F0-B1BC-413C-916F-DE024776699B}" dt="2024-12-30T13:17:19.202" v="1279"/>
          <ac:spMkLst>
            <pc:docMk/>
            <pc:sldMk cId="0" sldId="272"/>
            <ac:spMk id="4" creationId="{3852C288-D0EE-85C4-15A7-6FDDFE904118}"/>
          </ac:spMkLst>
        </pc:spChg>
        <pc:spChg chg="mod">
          <ac:chgData name="Mariza Andoni" userId="6dc6f1446ade7e27" providerId="LiveId" clId="{0C9EF7F0-B1BC-413C-916F-DE024776699B}" dt="2024-12-30T13:19:11.646" v="1307"/>
          <ac:spMkLst>
            <pc:docMk/>
            <pc:sldMk cId="0" sldId="272"/>
            <ac:spMk id="6" creationId="{DC3A8E5D-B17A-63A8-2474-717EFBA96F68}"/>
          </ac:spMkLst>
        </pc:spChg>
        <pc:spChg chg="mod">
          <ac:chgData name="Mariza Andoni" userId="6dc6f1446ade7e27" providerId="LiveId" clId="{0C9EF7F0-B1BC-413C-916F-DE024776699B}" dt="2024-12-30T13:19:11.646" v="1307"/>
          <ac:spMkLst>
            <pc:docMk/>
            <pc:sldMk cId="0" sldId="272"/>
            <ac:spMk id="7" creationId="{2BB74B22-90D3-613A-D694-4B6AAFEACEF5}"/>
          </ac:spMkLst>
        </pc:spChg>
        <pc:spChg chg="mod">
          <ac:chgData name="Mariza Andoni" userId="6dc6f1446ade7e27" providerId="LiveId" clId="{0C9EF7F0-B1BC-413C-916F-DE024776699B}" dt="2024-12-30T13:19:11.646" v="1307"/>
          <ac:spMkLst>
            <pc:docMk/>
            <pc:sldMk cId="0" sldId="272"/>
            <ac:spMk id="8" creationId="{80FF39ED-0AD4-F8DA-2C50-90D7B214A845}"/>
          </ac:spMkLst>
        </pc:spChg>
        <pc:spChg chg="mod">
          <ac:chgData name="Mariza Andoni" userId="6dc6f1446ade7e27" providerId="LiveId" clId="{0C9EF7F0-B1BC-413C-916F-DE024776699B}" dt="2024-12-30T13:19:11.646" v="1307"/>
          <ac:spMkLst>
            <pc:docMk/>
            <pc:sldMk cId="0" sldId="272"/>
            <ac:spMk id="9" creationId="{87DC22CD-F6A2-4021-7D08-274A8D2536B5}"/>
          </ac:spMkLst>
        </pc:spChg>
        <pc:spChg chg="mod">
          <ac:chgData name="Mariza Andoni" userId="6dc6f1446ade7e27" providerId="LiveId" clId="{0C9EF7F0-B1BC-413C-916F-DE024776699B}" dt="2024-12-30T13:19:11.646" v="1307"/>
          <ac:spMkLst>
            <pc:docMk/>
            <pc:sldMk cId="0" sldId="272"/>
            <ac:spMk id="10" creationId="{56C7A980-8498-D834-D553-35A42F3466D8}"/>
          </ac:spMkLst>
        </pc:spChg>
        <pc:spChg chg="mod">
          <ac:chgData name="Mariza Andoni" userId="6dc6f1446ade7e27" providerId="LiveId" clId="{0C9EF7F0-B1BC-413C-916F-DE024776699B}" dt="2024-12-30T13:19:11.646" v="1307"/>
          <ac:spMkLst>
            <pc:docMk/>
            <pc:sldMk cId="0" sldId="272"/>
            <ac:spMk id="11" creationId="{10AC5DCA-0351-56AE-5EA5-7D5CD9D72095}"/>
          </ac:spMkLst>
        </pc:spChg>
        <pc:spChg chg="mod">
          <ac:chgData name="Mariza Andoni" userId="6dc6f1446ade7e27" providerId="LiveId" clId="{0C9EF7F0-B1BC-413C-916F-DE024776699B}" dt="2024-12-30T13:19:11.646" v="1307"/>
          <ac:spMkLst>
            <pc:docMk/>
            <pc:sldMk cId="0" sldId="272"/>
            <ac:spMk id="12" creationId="{5DACE09C-2C4B-0CC6-1DB9-5C749DD619D5}"/>
          </ac:spMkLst>
        </pc:spChg>
        <pc:spChg chg="mod">
          <ac:chgData name="Mariza Andoni" userId="6dc6f1446ade7e27" providerId="LiveId" clId="{0C9EF7F0-B1BC-413C-916F-DE024776699B}" dt="2024-12-30T13:19:11.646" v="1307"/>
          <ac:spMkLst>
            <pc:docMk/>
            <pc:sldMk cId="0" sldId="272"/>
            <ac:spMk id="13" creationId="{2818D999-5C46-5976-5BE8-D10E23BEBA77}"/>
          </ac:spMkLst>
        </pc:spChg>
        <pc:spChg chg="mod">
          <ac:chgData name="Mariza Andoni" userId="6dc6f1446ade7e27" providerId="LiveId" clId="{0C9EF7F0-B1BC-413C-916F-DE024776699B}" dt="2024-12-30T13:19:11.646" v="1307"/>
          <ac:spMkLst>
            <pc:docMk/>
            <pc:sldMk cId="0" sldId="272"/>
            <ac:spMk id="14" creationId="{500A1899-55D2-60CA-2F62-965485E0FD73}"/>
          </ac:spMkLst>
        </pc:spChg>
        <pc:spChg chg="mod">
          <ac:chgData name="Mariza Andoni" userId="6dc6f1446ade7e27" providerId="LiveId" clId="{0C9EF7F0-B1BC-413C-916F-DE024776699B}" dt="2024-12-30T13:19:11.646" v="1307"/>
          <ac:spMkLst>
            <pc:docMk/>
            <pc:sldMk cId="0" sldId="272"/>
            <ac:spMk id="15" creationId="{DFB6750F-A675-1864-058E-650DB820D728}"/>
          </ac:spMkLst>
        </pc:spChg>
        <pc:spChg chg="mod">
          <ac:chgData name="Mariza Andoni" userId="6dc6f1446ade7e27" providerId="LiveId" clId="{0C9EF7F0-B1BC-413C-916F-DE024776699B}" dt="2024-12-30T13:19:11.646" v="1307"/>
          <ac:spMkLst>
            <pc:docMk/>
            <pc:sldMk cId="0" sldId="272"/>
            <ac:spMk id="16" creationId="{3FE751B3-F41F-6C55-6D38-F296B0538196}"/>
          </ac:spMkLst>
        </pc:spChg>
        <pc:spChg chg="mod">
          <ac:chgData name="Mariza Andoni" userId="6dc6f1446ade7e27" providerId="LiveId" clId="{0C9EF7F0-B1BC-413C-916F-DE024776699B}" dt="2024-12-30T13:19:11.646" v="1307"/>
          <ac:spMkLst>
            <pc:docMk/>
            <pc:sldMk cId="0" sldId="272"/>
            <ac:spMk id="17" creationId="{358E7BBA-CE92-F231-EE5F-11312A639DF1}"/>
          </ac:spMkLst>
        </pc:spChg>
        <pc:spChg chg="add mod">
          <ac:chgData name="Mariza Andoni" userId="6dc6f1446ade7e27" providerId="LiveId" clId="{0C9EF7F0-B1BC-413C-916F-DE024776699B}" dt="2024-12-30T13:27:39.713" v="1421"/>
          <ac:spMkLst>
            <pc:docMk/>
            <pc:sldMk cId="0" sldId="272"/>
            <ac:spMk id="18" creationId="{1E40AC69-6C13-4168-CFC3-876C7FD2FFF9}"/>
          </ac:spMkLst>
        </pc:spChg>
        <pc:spChg chg="add mod">
          <ac:chgData name="Mariza Andoni" userId="6dc6f1446ade7e27" providerId="LiveId" clId="{0C9EF7F0-B1BC-413C-916F-DE024776699B}" dt="2024-12-30T13:31:51.278" v="1462"/>
          <ac:spMkLst>
            <pc:docMk/>
            <pc:sldMk cId="0" sldId="272"/>
            <ac:spMk id="19" creationId="{99146338-28C8-AB66-EE85-9B2EFDA29362}"/>
          </ac:spMkLst>
        </pc:spChg>
        <pc:spChg chg="add mod">
          <ac:chgData name="Mariza Andoni" userId="6dc6f1446ade7e27" providerId="LiveId" clId="{0C9EF7F0-B1BC-413C-916F-DE024776699B}" dt="2024-12-30T13:32:31.144" v="1507"/>
          <ac:spMkLst>
            <pc:docMk/>
            <pc:sldMk cId="0" sldId="272"/>
            <ac:spMk id="20" creationId="{3B987B8D-B1ED-B0A8-4D64-A620A45FB3E4}"/>
          </ac:spMkLst>
        </pc:spChg>
        <pc:spChg chg="add mod">
          <ac:chgData name="Mariza Andoni" userId="6dc6f1446ade7e27" providerId="LiveId" clId="{0C9EF7F0-B1BC-413C-916F-DE024776699B}" dt="2024-12-30T13:33:06.162" v="1561"/>
          <ac:spMkLst>
            <pc:docMk/>
            <pc:sldMk cId="0" sldId="272"/>
            <ac:spMk id="21" creationId="{C3E764E8-A1EE-845E-9755-7D48DC2132FA}"/>
          </ac:spMkLst>
        </pc:spChg>
        <pc:spChg chg="add mod">
          <ac:chgData name="Mariza Andoni" userId="6dc6f1446ade7e27" providerId="LiveId" clId="{0C9EF7F0-B1BC-413C-916F-DE024776699B}" dt="2024-12-30T13:33:45.593" v="1639"/>
          <ac:spMkLst>
            <pc:docMk/>
            <pc:sldMk cId="0" sldId="272"/>
            <ac:spMk id="22" creationId="{1DFC80C3-003D-89E5-7D00-7D23D4033442}"/>
          </ac:spMkLst>
        </pc:spChg>
        <pc:spChg chg="add mod">
          <ac:chgData name="Mariza Andoni" userId="6dc6f1446ade7e27" providerId="LiveId" clId="{0C9EF7F0-B1BC-413C-916F-DE024776699B}" dt="2024-12-30T13:34:31.523" v="1743" actId="1076"/>
          <ac:spMkLst>
            <pc:docMk/>
            <pc:sldMk cId="0" sldId="272"/>
            <ac:spMk id="23" creationId="{125BB5E4-29AE-20CF-3FDC-D8142E6955B9}"/>
          </ac:spMkLst>
        </pc:spChg>
        <pc:spChg chg="add mod">
          <ac:chgData name="Mariza Andoni" userId="6dc6f1446ade7e27" providerId="LiveId" clId="{0C9EF7F0-B1BC-413C-916F-DE024776699B}" dt="2024-12-30T13:35:09.562" v="1791"/>
          <ac:spMkLst>
            <pc:docMk/>
            <pc:sldMk cId="0" sldId="272"/>
            <ac:spMk id="24" creationId="{061AEC4F-DEF7-5DE2-738D-17F6A7DBD5A9}"/>
          </ac:spMkLst>
        </pc:spChg>
        <pc:spChg chg="mod">
          <ac:chgData name="Mariza Andoni" userId="6dc6f1446ade7e27" providerId="LiveId" clId="{0C9EF7F0-B1BC-413C-916F-DE024776699B}" dt="2024-12-30T13:34:53.913" v="1785" actId="20577"/>
          <ac:spMkLst>
            <pc:docMk/>
            <pc:sldMk cId="0" sldId="272"/>
            <ac:spMk id="355" creationId="{00000000-0000-0000-0000-000000000000}"/>
          </ac:spMkLst>
        </pc:spChg>
        <pc:grpChg chg="add mod">
          <ac:chgData name="Mariza Andoni" userId="6dc6f1446ade7e27" providerId="LiveId" clId="{0C9EF7F0-B1BC-413C-916F-DE024776699B}" dt="2024-12-30T13:19:11.646" v="1307"/>
          <ac:grpSpMkLst>
            <pc:docMk/>
            <pc:sldMk cId="0" sldId="272"/>
            <ac:grpSpMk id="5" creationId="{C852D2F3-12EC-A859-C902-2CB96A0EDBC2}"/>
          </ac:grpSpMkLst>
        </pc:grpChg>
      </pc:sldChg>
      <pc:sldChg chg="addSp modSp mod modAnim">
        <pc:chgData name="Mariza Andoni" userId="6dc6f1446ade7e27" providerId="LiveId" clId="{0C9EF7F0-B1BC-413C-916F-DE024776699B}" dt="2024-12-30T13:35:26.552" v="1827"/>
        <pc:sldMkLst>
          <pc:docMk/>
          <pc:sldMk cId="0" sldId="273"/>
        </pc:sldMkLst>
        <pc:spChg chg="add mod">
          <ac:chgData name="Mariza Andoni" userId="6dc6f1446ade7e27" providerId="LiveId" clId="{0C9EF7F0-B1BC-413C-916F-DE024776699B}" dt="2024-12-30T13:17:27.226" v="1283"/>
          <ac:spMkLst>
            <pc:docMk/>
            <pc:sldMk cId="0" sldId="273"/>
            <ac:spMk id="2" creationId="{534BB545-7CE1-A22C-A470-8475BA2580E5}"/>
          </ac:spMkLst>
        </pc:spChg>
        <pc:spChg chg="add mod">
          <ac:chgData name="Mariza Andoni" userId="6dc6f1446ade7e27" providerId="LiveId" clId="{0C9EF7F0-B1BC-413C-916F-DE024776699B}" dt="2024-12-30T13:17:27.226" v="1283"/>
          <ac:spMkLst>
            <pc:docMk/>
            <pc:sldMk cId="0" sldId="273"/>
            <ac:spMk id="3" creationId="{BC21B919-AF8A-D421-C550-77DD812EEFB7}"/>
          </ac:spMkLst>
        </pc:spChg>
        <pc:spChg chg="add mod">
          <ac:chgData name="Mariza Andoni" userId="6dc6f1446ade7e27" providerId="LiveId" clId="{0C9EF7F0-B1BC-413C-916F-DE024776699B}" dt="2024-12-30T13:17:27.226" v="1283"/>
          <ac:spMkLst>
            <pc:docMk/>
            <pc:sldMk cId="0" sldId="273"/>
            <ac:spMk id="4" creationId="{854C7D1F-FADA-76BB-7C43-A408421CCA38}"/>
          </ac:spMkLst>
        </pc:spChg>
        <pc:spChg chg="mod">
          <ac:chgData name="Mariza Andoni" userId="6dc6f1446ade7e27" providerId="LiveId" clId="{0C9EF7F0-B1BC-413C-916F-DE024776699B}" dt="2024-12-30T13:19:12.912" v="1308"/>
          <ac:spMkLst>
            <pc:docMk/>
            <pc:sldMk cId="0" sldId="273"/>
            <ac:spMk id="6" creationId="{1D220F95-A425-E364-5836-C29DBBE3C188}"/>
          </ac:spMkLst>
        </pc:spChg>
        <pc:spChg chg="mod">
          <ac:chgData name="Mariza Andoni" userId="6dc6f1446ade7e27" providerId="LiveId" clId="{0C9EF7F0-B1BC-413C-916F-DE024776699B}" dt="2024-12-30T13:19:12.912" v="1308"/>
          <ac:spMkLst>
            <pc:docMk/>
            <pc:sldMk cId="0" sldId="273"/>
            <ac:spMk id="7" creationId="{1471CA0A-F730-81E5-AAF8-5C14FB89EC9D}"/>
          </ac:spMkLst>
        </pc:spChg>
        <pc:spChg chg="mod">
          <ac:chgData name="Mariza Andoni" userId="6dc6f1446ade7e27" providerId="LiveId" clId="{0C9EF7F0-B1BC-413C-916F-DE024776699B}" dt="2024-12-30T13:19:12.912" v="1308"/>
          <ac:spMkLst>
            <pc:docMk/>
            <pc:sldMk cId="0" sldId="273"/>
            <ac:spMk id="8" creationId="{187BB45A-7835-A4D9-D8B1-15E87518A2B1}"/>
          </ac:spMkLst>
        </pc:spChg>
        <pc:spChg chg="mod">
          <ac:chgData name="Mariza Andoni" userId="6dc6f1446ade7e27" providerId="LiveId" clId="{0C9EF7F0-B1BC-413C-916F-DE024776699B}" dt="2024-12-30T13:19:12.912" v="1308"/>
          <ac:spMkLst>
            <pc:docMk/>
            <pc:sldMk cId="0" sldId="273"/>
            <ac:spMk id="9" creationId="{45B9C9D4-2B99-3A33-D008-2F8F2452BF34}"/>
          </ac:spMkLst>
        </pc:spChg>
        <pc:spChg chg="mod">
          <ac:chgData name="Mariza Andoni" userId="6dc6f1446ade7e27" providerId="LiveId" clId="{0C9EF7F0-B1BC-413C-916F-DE024776699B}" dt="2024-12-30T13:19:12.912" v="1308"/>
          <ac:spMkLst>
            <pc:docMk/>
            <pc:sldMk cId="0" sldId="273"/>
            <ac:spMk id="10" creationId="{DA4DBDC5-1BC5-2D80-728D-811289DB5E89}"/>
          </ac:spMkLst>
        </pc:spChg>
        <pc:spChg chg="mod">
          <ac:chgData name="Mariza Andoni" userId="6dc6f1446ade7e27" providerId="LiveId" clId="{0C9EF7F0-B1BC-413C-916F-DE024776699B}" dt="2024-12-30T13:19:12.912" v="1308"/>
          <ac:spMkLst>
            <pc:docMk/>
            <pc:sldMk cId="0" sldId="273"/>
            <ac:spMk id="11" creationId="{326A0085-EB45-BF18-8838-7D1A6BD5A973}"/>
          </ac:spMkLst>
        </pc:spChg>
        <pc:spChg chg="mod">
          <ac:chgData name="Mariza Andoni" userId="6dc6f1446ade7e27" providerId="LiveId" clId="{0C9EF7F0-B1BC-413C-916F-DE024776699B}" dt="2024-12-30T13:19:12.912" v="1308"/>
          <ac:spMkLst>
            <pc:docMk/>
            <pc:sldMk cId="0" sldId="273"/>
            <ac:spMk id="12" creationId="{4F5AF4BA-B358-227F-84E8-BA8E1BF75596}"/>
          </ac:spMkLst>
        </pc:spChg>
        <pc:spChg chg="mod">
          <ac:chgData name="Mariza Andoni" userId="6dc6f1446ade7e27" providerId="LiveId" clId="{0C9EF7F0-B1BC-413C-916F-DE024776699B}" dt="2024-12-30T13:19:12.912" v="1308"/>
          <ac:spMkLst>
            <pc:docMk/>
            <pc:sldMk cId="0" sldId="273"/>
            <ac:spMk id="13" creationId="{C76693DC-A81C-D5FD-D80B-B849242BC577}"/>
          </ac:spMkLst>
        </pc:spChg>
        <pc:spChg chg="mod">
          <ac:chgData name="Mariza Andoni" userId="6dc6f1446ade7e27" providerId="LiveId" clId="{0C9EF7F0-B1BC-413C-916F-DE024776699B}" dt="2024-12-30T13:19:12.912" v="1308"/>
          <ac:spMkLst>
            <pc:docMk/>
            <pc:sldMk cId="0" sldId="273"/>
            <ac:spMk id="14" creationId="{3FD1740D-DCDB-8583-B47B-5E29EC6607EC}"/>
          </ac:spMkLst>
        </pc:spChg>
        <pc:spChg chg="mod">
          <ac:chgData name="Mariza Andoni" userId="6dc6f1446ade7e27" providerId="LiveId" clId="{0C9EF7F0-B1BC-413C-916F-DE024776699B}" dt="2024-12-30T13:19:12.912" v="1308"/>
          <ac:spMkLst>
            <pc:docMk/>
            <pc:sldMk cId="0" sldId="273"/>
            <ac:spMk id="15" creationId="{6EE10E02-7315-F98D-D892-0BDB50F780B5}"/>
          </ac:spMkLst>
        </pc:spChg>
        <pc:spChg chg="mod">
          <ac:chgData name="Mariza Andoni" userId="6dc6f1446ade7e27" providerId="LiveId" clId="{0C9EF7F0-B1BC-413C-916F-DE024776699B}" dt="2024-12-30T13:19:12.912" v="1308"/>
          <ac:spMkLst>
            <pc:docMk/>
            <pc:sldMk cId="0" sldId="273"/>
            <ac:spMk id="16" creationId="{D46AEFCE-9071-D5BA-7EA5-EF545252F62F}"/>
          </ac:spMkLst>
        </pc:spChg>
        <pc:spChg chg="mod">
          <ac:chgData name="Mariza Andoni" userId="6dc6f1446ade7e27" providerId="LiveId" clId="{0C9EF7F0-B1BC-413C-916F-DE024776699B}" dt="2024-12-30T13:19:12.912" v="1308"/>
          <ac:spMkLst>
            <pc:docMk/>
            <pc:sldMk cId="0" sldId="273"/>
            <ac:spMk id="17" creationId="{D6D47AA5-C320-1C12-9282-B2F884F1480A}"/>
          </ac:spMkLst>
        </pc:spChg>
        <pc:spChg chg="add mod">
          <ac:chgData name="Mariza Andoni" userId="6dc6f1446ade7e27" providerId="LiveId" clId="{0C9EF7F0-B1BC-413C-916F-DE024776699B}" dt="2024-12-30T13:25:59.488" v="1380"/>
          <ac:spMkLst>
            <pc:docMk/>
            <pc:sldMk cId="0" sldId="273"/>
            <ac:spMk id="18" creationId="{9F65FCDD-B19F-45CA-F672-7B7831998DB7}"/>
          </ac:spMkLst>
        </pc:spChg>
        <pc:spChg chg="add mod">
          <ac:chgData name="Mariza Andoni" userId="6dc6f1446ade7e27" providerId="LiveId" clId="{0C9EF7F0-B1BC-413C-916F-DE024776699B}" dt="2024-12-30T13:27:40.704" v="1422"/>
          <ac:spMkLst>
            <pc:docMk/>
            <pc:sldMk cId="0" sldId="273"/>
            <ac:spMk id="19" creationId="{2FA0DEAC-7C20-5332-B379-AEC317E6C9EF}"/>
          </ac:spMkLst>
        </pc:spChg>
        <pc:spChg chg="add mod">
          <ac:chgData name="Mariza Andoni" userId="6dc6f1446ade7e27" providerId="LiveId" clId="{0C9EF7F0-B1BC-413C-916F-DE024776699B}" dt="2024-12-30T13:31:52.151" v="1463"/>
          <ac:spMkLst>
            <pc:docMk/>
            <pc:sldMk cId="0" sldId="273"/>
            <ac:spMk id="20" creationId="{F97F42B7-B75E-123A-9A37-ADAC8C1B3313}"/>
          </ac:spMkLst>
        </pc:spChg>
        <pc:spChg chg="add mod">
          <ac:chgData name="Mariza Andoni" userId="6dc6f1446ade7e27" providerId="LiveId" clId="{0C9EF7F0-B1BC-413C-916F-DE024776699B}" dt="2024-12-30T13:32:32.248" v="1508"/>
          <ac:spMkLst>
            <pc:docMk/>
            <pc:sldMk cId="0" sldId="273"/>
            <ac:spMk id="21" creationId="{A2FB49B3-1C3D-6CD9-D115-9AEF6A8B482B}"/>
          </ac:spMkLst>
        </pc:spChg>
        <pc:spChg chg="add mod">
          <ac:chgData name="Mariza Andoni" userId="6dc6f1446ade7e27" providerId="LiveId" clId="{0C9EF7F0-B1BC-413C-916F-DE024776699B}" dt="2024-12-30T13:33:07.432" v="1562"/>
          <ac:spMkLst>
            <pc:docMk/>
            <pc:sldMk cId="0" sldId="273"/>
            <ac:spMk id="22" creationId="{F23D1406-5BC9-102E-18C0-A18F671980FB}"/>
          </ac:spMkLst>
        </pc:spChg>
        <pc:spChg chg="add mod">
          <ac:chgData name="Mariza Andoni" userId="6dc6f1446ade7e27" providerId="LiveId" clId="{0C9EF7F0-B1BC-413C-916F-DE024776699B}" dt="2024-12-30T13:33:47.014" v="1640"/>
          <ac:spMkLst>
            <pc:docMk/>
            <pc:sldMk cId="0" sldId="273"/>
            <ac:spMk id="23" creationId="{53551192-C0E3-E899-8016-28481440EF37}"/>
          </ac:spMkLst>
        </pc:spChg>
        <pc:spChg chg="add mod">
          <ac:chgData name="Mariza Andoni" userId="6dc6f1446ade7e27" providerId="LiveId" clId="{0C9EF7F0-B1BC-413C-916F-DE024776699B}" dt="2024-12-30T13:34:32.473" v="1744"/>
          <ac:spMkLst>
            <pc:docMk/>
            <pc:sldMk cId="0" sldId="273"/>
            <ac:spMk id="24" creationId="{28D7F79B-360A-1C61-48F0-E794736C15DD}"/>
          </ac:spMkLst>
        </pc:spChg>
        <pc:spChg chg="add mod">
          <ac:chgData name="Mariza Andoni" userId="6dc6f1446ade7e27" providerId="LiveId" clId="{0C9EF7F0-B1BC-413C-916F-DE024776699B}" dt="2024-12-30T13:35:00.177" v="1787" actId="1076"/>
          <ac:spMkLst>
            <pc:docMk/>
            <pc:sldMk cId="0" sldId="273"/>
            <ac:spMk id="25" creationId="{0A5AE0D0-D1C6-34A8-04F9-054BACFD29EB}"/>
          </ac:spMkLst>
        </pc:spChg>
        <pc:spChg chg="mod">
          <ac:chgData name="Mariza Andoni" userId="6dc6f1446ade7e27" providerId="LiveId" clId="{0C9EF7F0-B1BC-413C-916F-DE024776699B}" dt="2024-12-30T13:35:22.672" v="1826" actId="20577"/>
          <ac:spMkLst>
            <pc:docMk/>
            <pc:sldMk cId="0" sldId="273"/>
            <ac:spMk id="375" creationId="{00000000-0000-0000-0000-000000000000}"/>
          </ac:spMkLst>
        </pc:spChg>
        <pc:spChg chg="mod">
          <ac:chgData name="Mariza Andoni" userId="6dc6f1446ade7e27" providerId="LiveId" clId="{0C9EF7F0-B1BC-413C-916F-DE024776699B}" dt="2024-12-30T13:35:26.552" v="1827"/>
          <ac:spMkLst>
            <pc:docMk/>
            <pc:sldMk cId="0" sldId="273"/>
            <ac:spMk id="376" creationId="{00000000-0000-0000-0000-000000000000}"/>
          </ac:spMkLst>
        </pc:spChg>
        <pc:grpChg chg="add mod">
          <ac:chgData name="Mariza Andoni" userId="6dc6f1446ade7e27" providerId="LiveId" clId="{0C9EF7F0-B1BC-413C-916F-DE024776699B}" dt="2024-12-30T13:19:12.912" v="1308"/>
          <ac:grpSpMkLst>
            <pc:docMk/>
            <pc:sldMk cId="0" sldId="273"/>
            <ac:grpSpMk id="5" creationId="{63B0D097-316F-181C-676E-B0994E8AD506}"/>
          </ac:grpSpMkLst>
        </pc:grpChg>
      </pc:sldChg>
      <pc:sldChg chg="addSp modSp mod modAnim">
        <pc:chgData name="Mariza Andoni" userId="6dc6f1446ade7e27" providerId="LiveId" clId="{0C9EF7F0-B1BC-413C-916F-DE024776699B}" dt="2024-12-30T13:39:09.340" v="1956"/>
        <pc:sldMkLst>
          <pc:docMk/>
          <pc:sldMk cId="0" sldId="274"/>
        </pc:sldMkLst>
        <pc:spChg chg="add mod">
          <ac:chgData name="Mariza Andoni" userId="6dc6f1446ade7e27" providerId="LiveId" clId="{0C9EF7F0-B1BC-413C-916F-DE024776699B}" dt="2024-12-30T13:17:19.936" v="1280"/>
          <ac:spMkLst>
            <pc:docMk/>
            <pc:sldMk cId="0" sldId="274"/>
            <ac:spMk id="2" creationId="{9C99CCAD-AB2F-3638-C364-33AA3268AB26}"/>
          </ac:spMkLst>
        </pc:spChg>
        <pc:spChg chg="add mod">
          <ac:chgData name="Mariza Andoni" userId="6dc6f1446ade7e27" providerId="LiveId" clId="{0C9EF7F0-B1BC-413C-916F-DE024776699B}" dt="2024-12-30T13:17:19.936" v="1280"/>
          <ac:spMkLst>
            <pc:docMk/>
            <pc:sldMk cId="0" sldId="274"/>
            <ac:spMk id="3" creationId="{B88738E1-9CD8-57FC-6750-845CD0120C0E}"/>
          </ac:spMkLst>
        </pc:spChg>
        <pc:spChg chg="add mod">
          <ac:chgData name="Mariza Andoni" userId="6dc6f1446ade7e27" providerId="LiveId" clId="{0C9EF7F0-B1BC-413C-916F-DE024776699B}" dt="2024-12-30T13:17:19.936" v="1280"/>
          <ac:spMkLst>
            <pc:docMk/>
            <pc:sldMk cId="0" sldId="274"/>
            <ac:spMk id="4" creationId="{03795688-B443-673A-F9F7-3B850063856B}"/>
          </ac:spMkLst>
        </pc:spChg>
        <pc:spChg chg="add mod">
          <ac:chgData name="Mariza Andoni" userId="6dc6f1446ade7e27" providerId="LiveId" clId="{0C9EF7F0-B1BC-413C-916F-DE024776699B}" dt="2024-12-30T13:27:41.354" v="1423"/>
          <ac:spMkLst>
            <pc:docMk/>
            <pc:sldMk cId="0" sldId="274"/>
            <ac:spMk id="5" creationId="{3FCC8EB3-DBE9-2DD8-E63B-25366993CA01}"/>
          </ac:spMkLst>
        </pc:spChg>
        <pc:spChg chg="add mod">
          <ac:chgData name="Mariza Andoni" userId="6dc6f1446ade7e27" providerId="LiveId" clId="{0C9EF7F0-B1BC-413C-916F-DE024776699B}" dt="2024-12-30T13:31:52.716" v="1464"/>
          <ac:spMkLst>
            <pc:docMk/>
            <pc:sldMk cId="0" sldId="274"/>
            <ac:spMk id="6" creationId="{2E12A5F8-25B7-1D33-EFAA-CE037BF8A1AA}"/>
          </ac:spMkLst>
        </pc:spChg>
        <pc:spChg chg="add mod">
          <ac:chgData name="Mariza Andoni" userId="6dc6f1446ade7e27" providerId="LiveId" clId="{0C9EF7F0-B1BC-413C-916F-DE024776699B}" dt="2024-12-30T13:32:34.263" v="1509"/>
          <ac:spMkLst>
            <pc:docMk/>
            <pc:sldMk cId="0" sldId="274"/>
            <ac:spMk id="7" creationId="{C9E086C5-EA56-CBF6-58CF-2DCA303059F4}"/>
          </ac:spMkLst>
        </pc:spChg>
        <pc:spChg chg="add mod">
          <ac:chgData name="Mariza Andoni" userId="6dc6f1446ade7e27" providerId="LiveId" clId="{0C9EF7F0-B1BC-413C-916F-DE024776699B}" dt="2024-12-30T13:33:08.470" v="1563"/>
          <ac:spMkLst>
            <pc:docMk/>
            <pc:sldMk cId="0" sldId="274"/>
            <ac:spMk id="8" creationId="{EF3BC237-2A42-961E-58B9-22744E1CC926}"/>
          </ac:spMkLst>
        </pc:spChg>
        <pc:spChg chg="add mod">
          <ac:chgData name="Mariza Andoni" userId="6dc6f1446ade7e27" providerId="LiveId" clId="{0C9EF7F0-B1BC-413C-916F-DE024776699B}" dt="2024-12-30T13:33:47.583" v="1641"/>
          <ac:spMkLst>
            <pc:docMk/>
            <pc:sldMk cId="0" sldId="274"/>
            <ac:spMk id="9" creationId="{C85F8268-EEBC-BC6B-F745-9B7D901772B5}"/>
          </ac:spMkLst>
        </pc:spChg>
        <pc:spChg chg="add mod">
          <ac:chgData name="Mariza Andoni" userId="6dc6f1446ade7e27" providerId="LiveId" clId="{0C9EF7F0-B1BC-413C-916F-DE024776699B}" dt="2024-12-30T13:34:33.110" v="1745"/>
          <ac:spMkLst>
            <pc:docMk/>
            <pc:sldMk cId="0" sldId="274"/>
            <ac:spMk id="10" creationId="{42F72E00-D358-C72D-7B0E-7C24D20AC161}"/>
          </ac:spMkLst>
        </pc:spChg>
        <pc:spChg chg="add mod">
          <ac:chgData name="Mariza Andoni" userId="6dc6f1446ade7e27" providerId="LiveId" clId="{0C9EF7F0-B1BC-413C-916F-DE024776699B}" dt="2024-12-30T13:35:01.588" v="1788"/>
          <ac:spMkLst>
            <pc:docMk/>
            <pc:sldMk cId="0" sldId="274"/>
            <ac:spMk id="11" creationId="{56079B47-B8DE-78AD-04B9-68E9E2434460}"/>
          </ac:spMkLst>
        </pc:spChg>
        <pc:spChg chg="add mod">
          <ac:chgData name="Mariza Andoni" userId="6dc6f1446ade7e27" providerId="LiveId" clId="{0C9EF7F0-B1BC-413C-916F-DE024776699B}" dt="2024-12-30T13:35:40.740" v="1829" actId="1076"/>
          <ac:spMkLst>
            <pc:docMk/>
            <pc:sldMk cId="0" sldId="274"/>
            <ac:spMk id="12" creationId="{2CD678B8-D0AA-E4D6-052D-84F0EE8A4D83}"/>
          </ac:spMkLst>
        </pc:spChg>
        <pc:spChg chg="add mod">
          <ac:chgData name="Mariza Andoni" userId="6dc6f1446ade7e27" providerId="LiveId" clId="{0C9EF7F0-B1BC-413C-916F-DE024776699B}" dt="2024-12-30T13:35:40.740" v="1829" actId="1076"/>
          <ac:spMkLst>
            <pc:docMk/>
            <pc:sldMk cId="0" sldId="274"/>
            <ac:spMk id="13" creationId="{8CA00668-EE41-2DC5-2E93-89DF098734AB}"/>
          </ac:spMkLst>
        </pc:spChg>
        <pc:spChg chg="mod">
          <ac:chgData name="Mariza Andoni" userId="6dc6f1446ade7e27" providerId="LiveId" clId="{0C9EF7F0-B1BC-413C-916F-DE024776699B}" dt="2024-12-30T13:37:32.910" v="1943"/>
          <ac:spMkLst>
            <pc:docMk/>
            <pc:sldMk cId="0" sldId="274"/>
            <ac:spMk id="15" creationId="{ECF369F0-6D83-46E8-6EAA-8B14C87A9E74}"/>
          </ac:spMkLst>
        </pc:spChg>
        <pc:spChg chg="mod">
          <ac:chgData name="Mariza Andoni" userId="6dc6f1446ade7e27" providerId="LiveId" clId="{0C9EF7F0-B1BC-413C-916F-DE024776699B}" dt="2024-12-30T13:37:32.910" v="1943"/>
          <ac:spMkLst>
            <pc:docMk/>
            <pc:sldMk cId="0" sldId="274"/>
            <ac:spMk id="16" creationId="{381CBDC3-3425-5DA1-96B1-F961A9600809}"/>
          </ac:spMkLst>
        </pc:spChg>
        <pc:spChg chg="mod">
          <ac:chgData name="Mariza Andoni" userId="6dc6f1446ade7e27" providerId="LiveId" clId="{0C9EF7F0-B1BC-413C-916F-DE024776699B}" dt="2024-12-30T13:37:32.910" v="1943"/>
          <ac:spMkLst>
            <pc:docMk/>
            <pc:sldMk cId="0" sldId="274"/>
            <ac:spMk id="17" creationId="{5FB29526-E6B8-3B56-61C3-602B8C26CC09}"/>
          </ac:spMkLst>
        </pc:spChg>
        <pc:spChg chg="mod">
          <ac:chgData name="Mariza Andoni" userId="6dc6f1446ade7e27" providerId="LiveId" clId="{0C9EF7F0-B1BC-413C-916F-DE024776699B}" dt="2024-12-30T13:37:32.910" v="1943"/>
          <ac:spMkLst>
            <pc:docMk/>
            <pc:sldMk cId="0" sldId="274"/>
            <ac:spMk id="18" creationId="{D1C81384-40C3-907D-E359-C9AFF1A57470}"/>
          </ac:spMkLst>
        </pc:spChg>
        <pc:spChg chg="mod">
          <ac:chgData name="Mariza Andoni" userId="6dc6f1446ade7e27" providerId="LiveId" clId="{0C9EF7F0-B1BC-413C-916F-DE024776699B}" dt="2024-12-30T13:37:32.910" v="1943"/>
          <ac:spMkLst>
            <pc:docMk/>
            <pc:sldMk cId="0" sldId="274"/>
            <ac:spMk id="19" creationId="{AC57ADDE-02BA-1211-842F-E9B4C8378482}"/>
          </ac:spMkLst>
        </pc:spChg>
        <pc:spChg chg="mod">
          <ac:chgData name="Mariza Andoni" userId="6dc6f1446ade7e27" providerId="LiveId" clId="{0C9EF7F0-B1BC-413C-916F-DE024776699B}" dt="2024-12-30T13:37:32.910" v="1943"/>
          <ac:spMkLst>
            <pc:docMk/>
            <pc:sldMk cId="0" sldId="274"/>
            <ac:spMk id="20" creationId="{06801998-71B1-7FBC-1E5E-686169FD28F1}"/>
          </ac:spMkLst>
        </pc:spChg>
        <pc:spChg chg="mod">
          <ac:chgData name="Mariza Andoni" userId="6dc6f1446ade7e27" providerId="LiveId" clId="{0C9EF7F0-B1BC-413C-916F-DE024776699B}" dt="2024-12-30T13:37:32.910" v="1943"/>
          <ac:spMkLst>
            <pc:docMk/>
            <pc:sldMk cId="0" sldId="274"/>
            <ac:spMk id="21" creationId="{DDA28B8B-A374-36A2-5D0F-D009F563758B}"/>
          </ac:spMkLst>
        </pc:spChg>
        <pc:spChg chg="mod">
          <ac:chgData name="Mariza Andoni" userId="6dc6f1446ade7e27" providerId="LiveId" clId="{0C9EF7F0-B1BC-413C-916F-DE024776699B}" dt="2024-12-30T13:37:32.910" v="1943"/>
          <ac:spMkLst>
            <pc:docMk/>
            <pc:sldMk cId="0" sldId="274"/>
            <ac:spMk id="22" creationId="{B07C2054-5A73-C1A5-E449-0CFDD73074C8}"/>
          </ac:spMkLst>
        </pc:spChg>
        <pc:spChg chg="mod">
          <ac:chgData name="Mariza Andoni" userId="6dc6f1446ade7e27" providerId="LiveId" clId="{0C9EF7F0-B1BC-413C-916F-DE024776699B}" dt="2024-12-30T13:37:32.910" v="1943"/>
          <ac:spMkLst>
            <pc:docMk/>
            <pc:sldMk cId="0" sldId="274"/>
            <ac:spMk id="23" creationId="{4CD872F5-E735-0DED-2C42-4DBD95CE23F0}"/>
          </ac:spMkLst>
        </pc:spChg>
        <pc:spChg chg="mod">
          <ac:chgData name="Mariza Andoni" userId="6dc6f1446ade7e27" providerId="LiveId" clId="{0C9EF7F0-B1BC-413C-916F-DE024776699B}" dt="2024-12-30T13:37:32.910" v="1943"/>
          <ac:spMkLst>
            <pc:docMk/>
            <pc:sldMk cId="0" sldId="274"/>
            <ac:spMk id="24" creationId="{FE528EDC-A385-5BB0-3D2A-7E6A7AB6FE8F}"/>
          </ac:spMkLst>
        </pc:spChg>
        <pc:spChg chg="mod">
          <ac:chgData name="Mariza Andoni" userId="6dc6f1446ade7e27" providerId="LiveId" clId="{0C9EF7F0-B1BC-413C-916F-DE024776699B}" dt="2024-12-30T13:37:32.910" v="1943"/>
          <ac:spMkLst>
            <pc:docMk/>
            <pc:sldMk cId="0" sldId="274"/>
            <ac:spMk id="25" creationId="{59CCFFCB-EF4D-3D7E-1C6E-9EEC6A87DB22}"/>
          </ac:spMkLst>
        </pc:spChg>
        <pc:spChg chg="mod">
          <ac:chgData name="Mariza Andoni" userId="6dc6f1446ade7e27" providerId="LiveId" clId="{0C9EF7F0-B1BC-413C-916F-DE024776699B}" dt="2024-12-30T13:37:32.910" v="1943"/>
          <ac:spMkLst>
            <pc:docMk/>
            <pc:sldMk cId="0" sldId="274"/>
            <ac:spMk id="26" creationId="{61E8F4DA-33B1-8973-52B0-AE412D4960C0}"/>
          </ac:spMkLst>
        </pc:spChg>
        <pc:spChg chg="add mod">
          <ac:chgData name="Mariza Andoni" userId="6dc6f1446ade7e27" providerId="LiveId" clId="{0C9EF7F0-B1BC-413C-916F-DE024776699B}" dt="2024-12-30T13:39:09.340" v="1956"/>
          <ac:spMkLst>
            <pc:docMk/>
            <pc:sldMk cId="0" sldId="274"/>
            <ac:spMk id="27" creationId="{499DE5FA-2DCB-6576-33CD-72272E6C6126}"/>
          </ac:spMkLst>
        </pc:spChg>
        <pc:spChg chg="mod">
          <ac:chgData name="Mariza Andoni" userId="6dc6f1446ade7e27" providerId="LiveId" clId="{0C9EF7F0-B1BC-413C-916F-DE024776699B}" dt="2024-12-30T13:35:59.850" v="1838" actId="20577"/>
          <ac:spMkLst>
            <pc:docMk/>
            <pc:sldMk cId="0" sldId="274"/>
            <ac:spMk id="398" creationId="{00000000-0000-0000-0000-000000000000}"/>
          </ac:spMkLst>
        </pc:spChg>
        <pc:spChg chg="mod">
          <ac:chgData name="Mariza Andoni" userId="6dc6f1446ade7e27" providerId="LiveId" clId="{0C9EF7F0-B1BC-413C-916F-DE024776699B}" dt="2024-12-30T13:36:13.351" v="1897" actId="20577"/>
          <ac:spMkLst>
            <pc:docMk/>
            <pc:sldMk cId="0" sldId="274"/>
            <ac:spMk id="399" creationId="{00000000-0000-0000-0000-000000000000}"/>
          </ac:spMkLst>
        </pc:spChg>
        <pc:grpChg chg="add mod">
          <ac:chgData name="Mariza Andoni" userId="6dc6f1446ade7e27" providerId="LiveId" clId="{0C9EF7F0-B1BC-413C-916F-DE024776699B}" dt="2024-12-30T13:37:32.910" v="1943"/>
          <ac:grpSpMkLst>
            <pc:docMk/>
            <pc:sldMk cId="0" sldId="274"/>
            <ac:grpSpMk id="14" creationId="{F933FCA0-361C-50CF-FC55-C0760D414CD2}"/>
          </ac:grpSpMkLst>
        </pc:grpChg>
      </pc:sldChg>
      <pc:sldChg chg="addSp delSp modSp mod delAnim modAnim">
        <pc:chgData name="Mariza Andoni" userId="6dc6f1446ade7e27" providerId="LiveId" clId="{0C9EF7F0-B1BC-413C-916F-DE024776699B}" dt="2024-12-30T13:37:29.557" v="1942"/>
        <pc:sldMkLst>
          <pc:docMk/>
          <pc:sldMk cId="0" sldId="275"/>
        </pc:sldMkLst>
        <pc:spChg chg="add mod">
          <ac:chgData name="Mariza Andoni" userId="6dc6f1446ade7e27" providerId="LiveId" clId="{0C9EF7F0-B1BC-413C-916F-DE024776699B}" dt="2024-12-30T13:17:24.923" v="1282"/>
          <ac:spMkLst>
            <pc:docMk/>
            <pc:sldMk cId="0" sldId="275"/>
            <ac:spMk id="2" creationId="{72CD023F-9D66-9425-FBAB-591B85EE8E40}"/>
          </ac:spMkLst>
        </pc:spChg>
        <pc:spChg chg="add mod">
          <ac:chgData name="Mariza Andoni" userId="6dc6f1446ade7e27" providerId="LiveId" clId="{0C9EF7F0-B1BC-413C-916F-DE024776699B}" dt="2024-12-30T13:17:24.923" v="1282"/>
          <ac:spMkLst>
            <pc:docMk/>
            <pc:sldMk cId="0" sldId="275"/>
            <ac:spMk id="3" creationId="{D5319E74-879B-4624-BEE0-42F6E6C51952}"/>
          </ac:spMkLst>
        </pc:spChg>
        <pc:spChg chg="add mod">
          <ac:chgData name="Mariza Andoni" userId="6dc6f1446ade7e27" providerId="LiveId" clId="{0C9EF7F0-B1BC-413C-916F-DE024776699B}" dt="2024-12-30T13:17:24.923" v="1282"/>
          <ac:spMkLst>
            <pc:docMk/>
            <pc:sldMk cId="0" sldId="275"/>
            <ac:spMk id="4" creationId="{5F0ABADC-F1BE-4CC8-E02C-E9B892B12589}"/>
          </ac:spMkLst>
        </pc:spChg>
        <pc:spChg chg="add mod">
          <ac:chgData name="Mariza Andoni" userId="6dc6f1446ade7e27" providerId="LiveId" clId="{0C9EF7F0-B1BC-413C-916F-DE024776699B}" dt="2024-12-30T13:26:00.481" v="1381"/>
          <ac:spMkLst>
            <pc:docMk/>
            <pc:sldMk cId="0" sldId="275"/>
            <ac:spMk id="5" creationId="{3FFB8D9C-0E2F-7461-2B64-806258C6B617}"/>
          </ac:spMkLst>
        </pc:spChg>
        <pc:spChg chg="add mod">
          <ac:chgData name="Mariza Andoni" userId="6dc6f1446ade7e27" providerId="LiveId" clId="{0C9EF7F0-B1BC-413C-916F-DE024776699B}" dt="2024-12-30T13:27:41.948" v="1424"/>
          <ac:spMkLst>
            <pc:docMk/>
            <pc:sldMk cId="0" sldId="275"/>
            <ac:spMk id="6" creationId="{7DF3111A-9DCA-9447-8F5C-AE7477A5C9E9}"/>
          </ac:spMkLst>
        </pc:spChg>
        <pc:spChg chg="add mod">
          <ac:chgData name="Mariza Andoni" userId="6dc6f1446ade7e27" providerId="LiveId" clId="{0C9EF7F0-B1BC-413C-916F-DE024776699B}" dt="2024-12-30T13:31:53.708" v="1465"/>
          <ac:spMkLst>
            <pc:docMk/>
            <pc:sldMk cId="0" sldId="275"/>
            <ac:spMk id="8" creationId="{850F961B-E898-1985-F442-1D359BED42A7}"/>
          </ac:spMkLst>
        </pc:spChg>
        <pc:spChg chg="add mod">
          <ac:chgData name="Mariza Andoni" userId="6dc6f1446ade7e27" providerId="LiveId" clId="{0C9EF7F0-B1BC-413C-916F-DE024776699B}" dt="2024-12-30T13:32:34.929" v="1510"/>
          <ac:spMkLst>
            <pc:docMk/>
            <pc:sldMk cId="0" sldId="275"/>
            <ac:spMk id="9" creationId="{C237B729-1D7D-D8E5-E24D-1DEC23810DD8}"/>
          </ac:spMkLst>
        </pc:spChg>
        <pc:spChg chg="add mod">
          <ac:chgData name="Mariza Andoni" userId="6dc6f1446ade7e27" providerId="LiveId" clId="{0C9EF7F0-B1BC-413C-916F-DE024776699B}" dt="2024-12-30T13:33:09.006" v="1564"/>
          <ac:spMkLst>
            <pc:docMk/>
            <pc:sldMk cId="0" sldId="275"/>
            <ac:spMk id="10" creationId="{9ED640C2-98C2-7698-5EB4-2751551202F6}"/>
          </ac:spMkLst>
        </pc:spChg>
        <pc:spChg chg="add mod">
          <ac:chgData name="Mariza Andoni" userId="6dc6f1446ade7e27" providerId="LiveId" clId="{0C9EF7F0-B1BC-413C-916F-DE024776699B}" dt="2024-12-30T13:33:49.084" v="1642"/>
          <ac:spMkLst>
            <pc:docMk/>
            <pc:sldMk cId="0" sldId="275"/>
            <ac:spMk id="11" creationId="{7E588231-4B25-10A2-0CE3-36400599B7FC}"/>
          </ac:spMkLst>
        </pc:spChg>
        <pc:spChg chg="add mod">
          <ac:chgData name="Mariza Andoni" userId="6dc6f1446ade7e27" providerId="LiveId" clId="{0C9EF7F0-B1BC-413C-916F-DE024776699B}" dt="2024-12-30T13:34:34.148" v="1746"/>
          <ac:spMkLst>
            <pc:docMk/>
            <pc:sldMk cId="0" sldId="275"/>
            <ac:spMk id="12" creationId="{E72D33CB-EAC5-3B69-FFB0-3A26ABFD8E0F}"/>
          </ac:spMkLst>
        </pc:spChg>
        <pc:spChg chg="add mod">
          <ac:chgData name="Mariza Andoni" userId="6dc6f1446ade7e27" providerId="LiveId" clId="{0C9EF7F0-B1BC-413C-916F-DE024776699B}" dt="2024-12-30T13:35:02.126" v="1789"/>
          <ac:spMkLst>
            <pc:docMk/>
            <pc:sldMk cId="0" sldId="275"/>
            <ac:spMk id="13" creationId="{F0AD28FC-042A-449E-ECE9-C1876760859B}"/>
          </ac:spMkLst>
        </pc:spChg>
        <pc:spChg chg="add mod">
          <ac:chgData name="Mariza Andoni" userId="6dc6f1446ade7e27" providerId="LiveId" clId="{0C9EF7F0-B1BC-413C-916F-DE024776699B}" dt="2024-12-30T13:35:41.740" v="1830"/>
          <ac:spMkLst>
            <pc:docMk/>
            <pc:sldMk cId="0" sldId="275"/>
            <ac:spMk id="14" creationId="{A7BA31A6-213D-1053-9D3C-75931FDA9A94}"/>
          </ac:spMkLst>
        </pc:spChg>
        <pc:spChg chg="add mod">
          <ac:chgData name="Mariza Andoni" userId="6dc6f1446ade7e27" providerId="LiveId" clId="{0C9EF7F0-B1BC-413C-916F-DE024776699B}" dt="2024-12-30T13:35:41.740" v="1830"/>
          <ac:spMkLst>
            <pc:docMk/>
            <pc:sldMk cId="0" sldId="275"/>
            <ac:spMk id="15" creationId="{04B1C356-C43A-B013-DB98-5FE552B0898F}"/>
          </ac:spMkLst>
        </pc:spChg>
        <pc:spChg chg="add mod">
          <ac:chgData name="Mariza Andoni" userId="6dc6f1446ade7e27" providerId="LiveId" clId="{0C9EF7F0-B1BC-413C-916F-DE024776699B}" dt="2024-12-30T13:36:18.512" v="1899" actId="1076"/>
          <ac:spMkLst>
            <pc:docMk/>
            <pc:sldMk cId="0" sldId="275"/>
            <ac:spMk id="16" creationId="{B6290DC9-A7AE-5CDC-872D-262C460AE6DF}"/>
          </ac:spMkLst>
        </pc:spChg>
        <pc:spChg chg="add mod">
          <ac:chgData name="Mariza Andoni" userId="6dc6f1446ade7e27" providerId="LiveId" clId="{0C9EF7F0-B1BC-413C-916F-DE024776699B}" dt="2024-12-30T13:36:18.512" v="1899" actId="1076"/>
          <ac:spMkLst>
            <pc:docMk/>
            <pc:sldMk cId="0" sldId="275"/>
            <ac:spMk id="17" creationId="{7E5AE894-256D-5E27-C30F-E154B259C7CE}"/>
          </ac:spMkLst>
        </pc:spChg>
        <pc:spChg chg="mod">
          <ac:chgData name="Mariza Andoni" userId="6dc6f1446ade7e27" providerId="LiveId" clId="{0C9EF7F0-B1BC-413C-916F-DE024776699B}" dt="2024-12-30T13:37:29.557" v="1942"/>
          <ac:spMkLst>
            <pc:docMk/>
            <pc:sldMk cId="0" sldId="275"/>
            <ac:spMk id="20" creationId="{5CF139A5-9693-801F-C419-22BF58CE944F}"/>
          </ac:spMkLst>
        </pc:spChg>
        <pc:spChg chg="mod">
          <ac:chgData name="Mariza Andoni" userId="6dc6f1446ade7e27" providerId="LiveId" clId="{0C9EF7F0-B1BC-413C-916F-DE024776699B}" dt="2024-12-30T13:37:29.557" v="1942"/>
          <ac:spMkLst>
            <pc:docMk/>
            <pc:sldMk cId="0" sldId="275"/>
            <ac:spMk id="21" creationId="{3766706D-DD36-2528-A352-7B498713F90D}"/>
          </ac:spMkLst>
        </pc:spChg>
        <pc:spChg chg="mod">
          <ac:chgData name="Mariza Andoni" userId="6dc6f1446ade7e27" providerId="LiveId" clId="{0C9EF7F0-B1BC-413C-916F-DE024776699B}" dt="2024-12-30T13:37:29.557" v="1942"/>
          <ac:spMkLst>
            <pc:docMk/>
            <pc:sldMk cId="0" sldId="275"/>
            <ac:spMk id="22" creationId="{197789F5-C44B-6F99-49EF-98197A9626D8}"/>
          </ac:spMkLst>
        </pc:spChg>
        <pc:spChg chg="mod">
          <ac:chgData name="Mariza Andoni" userId="6dc6f1446ade7e27" providerId="LiveId" clId="{0C9EF7F0-B1BC-413C-916F-DE024776699B}" dt="2024-12-30T13:37:29.557" v="1942"/>
          <ac:spMkLst>
            <pc:docMk/>
            <pc:sldMk cId="0" sldId="275"/>
            <ac:spMk id="23" creationId="{305A3F35-6DB7-E353-39B8-CEE410F3557A}"/>
          </ac:spMkLst>
        </pc:spChg>
        <pc:spChg chg="mod">
          <ac:chgData name="Mariza Andoni" userId="6dc6f1446ade7e27" providerId="LiveId" clId="{0C9EF7F0-B1BC-413C-916F-DE024776699B}" dt="2024-12-30T13:37:29.557" v="1942"/>
          <ac:spMkLst>
            <pc:docMk/>
            <pc:sldMk cId="0" sldId="275"/>
            <ac:spMk id="24" creationId="{E403DE6F-59D8-E684-DD32-1E0170EA1B34}"/>
          </ac:spMkLst>
        </pc:spChg>
        <pc:spChg chg="mod">
          <ac:chgData name="Mariza Andoni" userId="6dc6f1446ade7e27" providerId="LiveId" clId="{0C9EF7F0-B1BC-413C-916F-DE024776699B}" dt="2024-12-30T13:37:29.557" v="1942"/>
          <ac:spMkLst>
            <pc:docMk/>
            <pc:sldMk cId="0" sldId="275"/>
            <ac:spMk id="25" creationId="{B6BA07DF-9236-B19F-3B68-E45ED4EFDE06}"/>
          </ac:spMkLst>
        </pc:spChg>
        <pc:spChg chg="mod">
          <ac:chgData name="Mariza Andoni" userId="6dc6f1446ade7e27" providerId="LiveId" clId="{0C9EF7F0-B1BC-413C-916F-DE024776699B}" dt="2024-12-30T13:37:29.557" v="1942"/>
          <ac:spMkLst>
            <pc:docMk/>
            <pc:sldMk cId="0" sldId="275"/>
            <ac:spMk id="26" creationId="{15683111-B4E4-F41C-268A-7CBD7199F4EF}"/>
          </ac:spMkLst>
        </pc:spChg>
        <pc:spChg chg="mod">
          <ac:chgData name="Mariza Andoni" userId="6dc6f1446ade7e27" providerId="LiveId" clId="{0C9EF7F0-B1BC-413C-916F-DE024776699B}" dt="2024-12-30T13:37:29.557" v="1942"/>
          <ac:spMkLst>
            <pc:docMk/>
            <pc:sldMk cId="0" sldId="275"/>
            <ac:spMk id="27" creationId="{73AEA23D-2445-6F8E-0415-85B794C55695}"/>
          </ac:spMkLst>
        </pc:spChg>
        <pc:spChg chg="mod">
          <ac:chgData name="Mariza Andoni" userId="6dc6f1446ade7e27" providerId="LiveId" clId="{0C9EF7F0-B1BC-413C-916F-DE024776699B}" dt="2024-12-30T13:37:29.557" v="1942"/>
          <ac:spMkLst>
            <pc:docMk/>
            <pc:sldMk cId="0" sldId="275"/>
            <ac:spMk id="28" creationId="{1AE0ADF7-4771-B8BD-93DE-E88477962B0A}"/>
          </ac:spMkLst>
        </pc:spChg>
        <pc:spChg chg="mod">
          <ac:chgData name="Mariza Andoni" userId="6dc6f1446ade7e27" providerId="LiveId" clId="{0C9EF7F0-B1BC-413C-916F-DE024776699B}" dt="2024-12-30T13:37:29.557" v="1942"/>
          <ac:spMkLst>
            <pc:docMk/>
            <pc:sldMk cId="0" sldId="275"/>
            <ac:spMk id="29" creationId="{B7701294-5A58-76BE-8D51-17C94D0D4FEA}"/>
          </ac:spMkLst>
        </pc:spChg>
        <pc:spChg chg="mod">
          <ac:chgData name="Mariza Andoni" userId="6dc6f1446ade7e27" providerId="LiveId" clId="{0C9EF7F0-B1BC-413C-916F-DE024776699B}" dt="2024-12-30T13:37:29.557" v="1942"/>
          <ac:spMkLst>
            <pc:docMk/>
            <pc:sldMk cId="0" sldId="275"/>
            <ac:spMk id="30" creationId="{B6B58154-23B0-4431-2A0C-3F0A00A102FB}"/>
          </ac:spMkLst>
        </pc:spChg>
        <pc:spChg chg="mod">
          <ac:chgData name="Mariza Andoni" userId="6dc6f1446ade7e27" providerId="LiveId" clId="{0C9EF7F0-B1BC-413C-916F-DE024776699B}" dt="2024-12-30T13:37:29.557" v="1942"/>
          <ac:spMkLst>
            <pc:docMk/>
            <pc:sldMk cId="0" sldId="275"/>
            <ac:spMk id="31" creationId="{CEEBC7DA-8BFB-EA3A-CFF4-6037CDEC4E55}"/>
          </ac:spMkLst>
        </pc:spChg>
        <pc:spChg chg="mod">
          <ac:chgData name="Mariza Andoni" userId="6dc6f1446ade7e27" providerId="LiveId" clId="{0C9EF7F0-B1BC-413C-916F-DE024776699B}" dt="2024-12-30T13:36:29.486" v="1929" actId="20577"/>
          <ac:spMkLst>
            <pc:docMk/>
            <pc:sldMk cId="0" sldId="275"/>
            <ac:spMk id="422" creationId="{00000000-0000-0000-0000-000000000000}"/>
          </ac:spMkLst>
        </pc:spChg>
        <pc:grpChg chg="add mod">
          <ac:chgData name="Mariza Andoni" userId="6dc6f1446ade7e27" providerId="LiveId" clId="{0C9EF7F0-B1BC-413C-916F-DE024776699B}" dt="2024-12-30T13:37:29.557" v="1942"/>
          <ac:grpSpMkLst>
            <pc:docMk/>
            <pc:sldMk cId="0" sldId="275"/>
            <ac:grpSpMk id="19" creationId="{DEA98C07-62FA-5B5F-5723-9E92DE0E1733}"/>
          </ac:grpSpMkLst>
        </pc:grpChg>
      </pc:sldChg>
      <pc:sldChg chg="addSp modSp mod modAnim">
        <pc:chgData name="Mariza Andoni" userId="6dc6f1446ade7e27" providerId="LiveId" clId="{0C9EF7F0-B1BC-413C-916F-DE024776699B}" dt="2024-12-30T13:39:23.462" v="1959" actId="113"/>
        <pc:sldMkLst>
          <pc:docMk/>
          <pc:sldMk cId="0" sldId="276"/>
        </pc:sldMkLst>
        <pc:spChg chg="add mod">
          <ac:chgData name="Mariza Andoni" userId="6dc6f1446ade7e27" providerId="LiveId" clId="{0C9EF7F0-B1BC-413C-916F-DE024776699B}" dt="2024-12-30T13:17:20.816" v="1281"/>
          <ac:spMkLst>
            <pc:docMk/>
            <pc:sldMk cId="0" sldId="276"/>
            <ac:spMk id="2" creationId="{8E41195C-2EA3-4A7B-0E19-F299820AC7E9}"/>
          </ac:spMkLst>
        </pc:spChg>
        <pc:spChg chg="add mod">
          <ac:chgData name="Mariza Andoni" userId="6dc6f1446ade7e27" providerId="LiveId" clId="{0C9EF7F0-B1BC-413C-916F-DE024776699B}" dt="2024-12-30T13:17:20.816" v="1281"/>
          <ac:spMkLst>
            <pc:docMk/>
            <pc:sldMk cId="0" sldId="276"/>
            <ac:spMk id="3" creationId="{68C66A65-6693-DD9F-C8A4-93AF8CFC23ED}"/>
          </ac:spMkLst>
        </pc:spChg>
        <pc:spChg chg="add mod">
          <ac:chgData name="Mariza Andoni" userId="6dc6f1446ade7e27" providerId="LiveId" clId="{0C9EF7F0-B1BC-413C-916F-DE024776699B}" dt="2024-12-30T13:17:20.816" v="1281"/>
          <ac:spMkLst>
            <pc:docMk/>
            <pc:sldMk cId="0" sldId="276"/>
            <ac:spMk id="4" creationId="{B27EECFE-E1F8-CD7F-2826-44909197DF0E}"/>
          </ac:spMkLst>
        </pc:spChg>
        <pc:spChg chg="mod">
          <ac:chgData name="Mariza Andoni" userId="6dc6f1446ade7e27" providerId="LiveId" clId="{0C9EF7F0-B1BC-413C-916F-DE024776699B}" dt="2024-12-30T13:19:15.502" v="1309"/>
          <ac:spMkLst>
            <pc:docMk/>
            <pc:sldMk cId="0" sldId="276"/>
            <ac:spMk id="6" creationId="{4FDBF428-7BAC-9849-1100-28524C75FF1C}"/>
          </ac:spMkLst>
        </pc:spChg>
        <pc:spChg chg="mod">
          <ac:chgData name="Mariza Andoni" userId="6dc6f1446ade7e27" providerId="LiveId" clId="{0C9EF7F0-B1BC-413C-916F-DE024776699B}" dt="2024-12-30T13:19:15.502" v="1309"/>
          <ac:spMkLst>
            <pc:docMk/>
            <pc:sldMk cId="0" sldId="276"/>
            <ac:spMk id="7" creationId="{75FFFA22-6D41-13C7-92FD-7F4649C9B650}"/>
          </ac:spMkLst>
        </pc:spChg>
        <pc:spChg chg="mod">
          <ac:chgData name="Mariza Andoni" userId="6dc6f1446ade7e27" providerId="LiveId" clId="{0C9EF7F0-B1BC-413C-916F-DE024776699B}" dt="2024-12-30T13:19:15.502" v="1309"/>
          <ac:spMkLst>
            <pc:docMk/>
            <pc:sldMk cId="0" sldId="276"/>
            <ac:spMk id="8" creationId="{2816F906-41B0-B38C-ADF4-476EE799CC7A}"/>
          </ac:spMkLst>
        </pc:spChg>
        <pc:spChg chg="mod">
          <ac:chgData name="Mariza Andoni" userId="6dc6f1446ade7e27" providerId="LiveId" clId="{0C9EF7F0-B1BC-413C-916F-DE024776699B}" dt="2024-12-30T13:19:15.502" v="1309"/>
          <ac:spMkLst>
            <pc:docMk/>
            <pc:sldMk cId="0" sldId="276"/>
            <ac:spMk id="9" creationId="{32B5E04D-331D-157B-FC55-507EF284F86F}"/>
          </ac:spMkLst>
        </pc:spChg>
        <pc:spChg chg="mod">
          <ac:chgData name="Mariza Andoni" userId="6dc6f1446ade7e27" providerId="LiveId" clId="{0C9EF7F0-B1BC-413C-916F-DE024776699B}" dt="2024-12-30T13:19:15.502" v="1309"/>
          <ac:spMkLst>
            <pc:docMk/>
            <pc:sldMk cId="0" sldId="276"/>
            <ac:spMk id="10" creationId="{336CF14E-EA78-CF58-0ED0-62B2EC675899}"/>
          </ac:spMkLst>
        </pc:spChg>
        <pc:spChg chg="mod">
          <ac:chgData name="Mariza Andoni" userId="6dc6f1446ade7e27" providerId="LiveId" clId="{0C9EF7F0-B1BC-413C-916F-DE024776699B}" dt="2024-12-30T13:19:15.502" v="1309"/>
          <ac:spMkLst>
            <pc:docMk/>
            <pc:sldMk cId="0" sldId="276"/>
            <ac:spMk id="11" creationId="{650C2EDB-88B5-9134-AB7A-4CA5E5626E2B}"/>
          </ac:spMkLst>
        </pc:spChg>
        <pc:spChg chg="mod">
          <ac:chgData name="Mariza Andoni" userId="6dc6f1446ade7e27" providerId="LiveId" clId="{0C9EF7F0-B1BC-413C-916F-DE024776699B}" dt="2024-12-30T13:19:15.502" v="1309"/>
          <ac:spMkLst>
            <pc:docMk/>
            <pc:sldMk cId="0" sldId="276"/>
            <ac:spMk id="12" creationId="{9B91B426-D3AE-0636-5FF4-4F7EF4178517}"/>
          </ac:spMkLst>
        </pc:spChg>
        <pc:spChg chg="mod">
          <ac:chgData name="Mariza Andoni" userId="6dc6f1446ade7e27" providerId="LiveId" clId="{0C9EF7F0-B1BC-413C-916F-DE024776699B}" dt="2024-12-30T13:19:15.502" v="1309"/>
          <ac:spMkLst>
            <pc:docMk/>
            <pc:sldMk cId="0" sldId="276"/>
            <ac:spMk id="13" creationId="{04B8B328-04CE-7900-855C-D0D9B08D8F24}"/>
          </ac:spMkLst>
        </pc:spChg>
        <pc:spChg chg="mod">
          <ac:chgData name="Mariza Andoni" userId="6dc6f1446ade7e27" providerId="LiveId" clId="{0C9EF7F0-B1BC-413C-916F-DE024776699B}" dt="2024-12-30T13:19:15.502" v="1309"/>
          <ac:spMkLst>
            <pc:docMk/>
            <pc:sldMk cId="0" sldId="276"/>
            <ac:spMk id="14" creationId="{DB4DDCEE-CE4F-46CE-35C3-489281D288A9}"/>
          </ac:spMkLst>
        </pc:spChg>
        <pc:spChg chg="mod">
          <ac:chgData name="Mariza Andoni" userId="6dc6f1446ade7e27" providerId="LiveId" clId="{0C9EF7F0-B1BC-413C-916F-DE024776699B}" dt="2024-12-30T13:19:15.502" v="1309"/>
          <ac:spMkLst>
            <pc:docMk/>
            <pc:sldMk cId="0" sldId="276"/>
            <ac:spMk id="15" creationId="{75C0A25C-93D4-8F22-3F9B-9AD09A66BBA9}"/>
          </ac:spMkLst>
        </pc:spChg>
        <pc:spChg chg="mod">
          <ac:chgData name="Mariza Andoni" userId="6dc6f1446ade7e27" providerId="LiveId" clId="{0C9EF7F0-B1BC-413C-916F-DE024776699B}" dt="2024-12-30T13:19:15.502" v="1309"/>
          <ac:spMkLst>
            <pc:docMk/>
            <pc:sldMk cId="0" sldId="276"/>
            <ac:spMk id="16" creationId="{35798364-3EDE-5848-CF35-7C7FDD4C0329}"/>
          </ac:spMkLst>
        </pc:spChg>
        <pc:spChg chg="mod">
          <ac:chgData name="Mariza Andoni" userId="6dc6f1446ade7e27" providerId="LiveId" clId="{0C9EF7F0-B1BC-413C-916F-DE024776699B}" dt="2024-12-30T13:19:15.502" v="1309"/>
          <ac:spMkLst>
            <pc:docMk/>
            <pc:sldMk cId="0" sldId="276"/>
            <ac:spMk id="17" creationId="{242D3510-8539-1D60-8188-DBCE69B7E6F9}"/>
          </ac:spMkLst>
        </pc:spChg>
        <pc:spChg chg="add mod">
          <ac:chgData name="Mariza Andoni" userId="6dc6f1446ade7e27" providerId="LiveId" clId="{0C9EF7F0-B1BC-413C-916F-DE024776699B}" dt="2024-12-30T13:27:44.071" v="1427"/>
          <ac:spMkLst>
            <pc:docMk/>
            <pc:sldMk cId="0" sldId="276"/>
            <ac:spMk id="18" creationId="{496A5CCC-2A63-DBBB-4767-5EE89DD3612A}"/>
          </ac:spMkLst>
        </pc:spChg>
        <pc:spChg chg="add mod">
          <ac:chgData name="Mariza Andoni" userId="6dc6f1446ade7e27" providerId="LiveId" clId="{0C9EF7F0-B1BC-413C-916F-DE024776699B}" dt="2024-12-30T13:31:55.314" v="1466"/>
          <ac:spMkLst>
            <pc:docMk/>
            <pc:sldMk cId="0" sldId="276"/>
            <ac:spMk id="19" creationId="{E0DADBF5-CFEC-974A-08C6-5374E9ABE758}"/>
          </ac:spMkLst>
        </pc:spChg>
        <pc:spChg chg="add mod">
          <ac:chgData name="Mariza Andoni" userId="6dc6f1446ade7e27" providerId="LiveId" clId="{0C9EF7F0-B1BC-413C-916F-DE024776699B}" dt="2024-12-30T13:32:36.159" v="1511"/>
          <ac:spMkLst>
            <pc:docMk/>
            <pc:sldMk cId="0" sldId="276"/>
            <ac:spMk id="20" creationId="{6B768CFB-342E-641E-5BE5-1B88CBC9CEAB}"/>
          </ac:spMkLst>
        </pc:spChg>
        <pc:spChg chg="add mod">
          <ac:chgData name="Mariza Andoni" userId="6dc6f1446ade7e27" providerId="LiveId" clId="{0C9EF7F0-B1BC-413C-916F-DE024776699B}" dt="2024-12-30T13:33:09.515" v="1565"/>
          <ac:spMkLst>
            <pc:docMk/>
            <pc:sldMk cId="0" sldId="276"/>
            <ac:spMk id="21" creationId="{418C8901-0F6D-437B-01CB-772335C0B51E}"/>
          </ac:spMkLst>
        </pc:spChg>
        <pc:spChg chg="add mod">
          <ac:chgData name="Mariza Andoni" userId="6dc6f1446ade7e27" providerId="LiveId" clId="{0C9EF7F0-B1BC-413C-916F-DE024776699B}" dt="2024-12-30T13:33:49.774" v="1643"/>
          <ac:spMkLst>
            <pc:docMk/>
            <pc:sldMk cId="0" sldId="276"/>
            <ac:spMk id="22" creationId="{8DA9AA7B-1F11-2866-6A09-CBF6EA695655}"/>
          </ac:spMkLst>
        </pc:spChg>
        <pc:spChg chg="add mod">
          <ac:chgData name="Mariza Andoni" userId="6dc6f1446ade7e27" providerId="LiveId" clId="{0C9EF7F0-B1BC-413C-916F-DE024776699B}" dt="2024-12-30T13:34:34.746" v="1747"/>
          <ac:spMkLst>
            <pc:docMk/>
            <pc:sldMk cId="0" sldId="276"/>
            <ac:spMk id="23" creationId="{ECB56B03-AA3E-6038-954D-72AE36A6ABE4}"/>
          </ac:spMkLst>
        </pc:spChg>
        <pc:spChg chg="add mod">
          <ac:chgData name="Mariza Andoni" userId="6dc6f1446ade7e27" providerId="LiveId" clId="{0C9EF7F0-B1BC-413C-916F-DE024776699B}" dt="2024-12-30T13:35:03.258" v="1790"/>
          <ac:spMkLst>
            <pc:docMk/>
            <pc:sldMk cId="0" sldId="276"/>
            <ac:spMk id="24" creationId="{FE2690BC-0B6A-1146-08B7-A5BF4192C72E}"/>
          </ac:spMkLst>
        </pc:spChg>
        <pc:spChg chg="add mod">
          <ac:chgData name="Mariza Andoni" userId="6dc6f1446ade7e27" providerId="LiveId" clId="{0C9EF7F0-B1BC-413C-916F-DE024776699B}" dt="2024-12-30T13:35:42.417" v="1831"/>
          <ac:spMkLst>
            <pc:docMk/>
            <pc:sldMk cId="0" sldId="276"/>
            <ac:spMk id="25" creationId="{FF776CD4-E0E0-8A70-ECE3-9D6FEA8D2A16}"/>
          </ac:spMkLst>
        </pc:spChg>
        <pc:spChg chg="add mod">
          <ac:chgData name="Mariza Andoni" userId="6dc6f1446ade7e27" providerId="LiveId" clId="{0C9EF7F0-B1BC-413C-916F-DE024776699B}" dt="2024-12-30T13:35:42.417" v="1831"/>
          <ac:spMkLst>
            <pc:docMk/>
            <pc:sldMk cId="0" sldId="276"/>
            <ac:spMk id="26" creationId="{501325ED-6963-294F-655B-55E9121FC95C}"/>
          </ac:spMkLst>
        </pc:spChg>
        <pc:spChg chg="add mod">
          <ac:chgData name="Mariza Andoni" userId="6dc6f1446ade7e27" providerId="LiveId" clId="{0C9EF7F0-B1BC-413C-916F-DE024776699B}" dt="2024-12-30T13:36:19.427" v="1900"/>
          <ac:spMkLst>
            <pc:docMk/>
            <pc:sldMk cId="0" sldId="276"/>
            <ac:spMk id="27" creationId="{A75F1009-E7B0-D46F-837F-0CE79A437E12}"/>
          </ac:spMkLst>
        </pc:spChg>
        <pc:spChg chg="add mod">
          <ac:chgData name="Mariza Andoni" userId="6dc6f1446ade7e27" providerId="LiveId" clId="{0C9EF7F0-B1BC-413C-916F-DE024776699B}" dt="2024-12-30T13:36:19.427" v="1900"/>
          <ac:spMkLst>
            <pc:docMk/>
            <pc:sldMk cId="0" sldId="276"/>
            <ac:spMk id="28" creationId="{B95D7778-60B0-0A27-1590-6C2A7C35552F}"/>
          </ac:spMkLst>
        </pc:spChg>
        <pc:spChg chg="add mod">
          <ac:chgData name="Mariza Andoni" userId="6dc6f1446ade7e27" providerId="LiveId" clId="{0C9EF7F0-B1BC-413C-916F-DE024776699B}" dt="2024-12-30T13:36:42.838" v="1934" actId="1076"/>
          <ac:spMkLst>
            <pc:docMk/>
            <pc:sldMk cId="0" sldId="276"/>
            <ac:spMk id="29" creationId="{8B9AFFD1-4F7D-CAA0-0EDF-6F9782F664B6}"/>
          </ac:spMkLst>
        </pc:spChg>
        <pc:spChg chg="add mod">
          <ac:chgData name="Mariza Andoni" userId="6dc6f1446ade7e27" providerId="LiveId" clId="{0C9EF7F0-B1BC-413C-916F-DE024776699B}" dt="2024-12-30T13:39:13.914" v="1957"/>
          <ac:spMkLst>
            <pc:docMk/>
            <pc:sldMk cId="0" sldId="276"/>
            <ac:spMk id="30" creationId="{D80AB5FE-AEE4-DD9D-85A2-0E039712BFE5}"/>
          </ac:spMkLst>
        </pc:spChg>
        <pc:spChg chg="mod">
          <ac:chgData name="Mariza Andoni" userId="6dc6f1446ade7e27" providerId="LiveId" clId="{0C9EF7F0-B1BC-413C-916F-DE024776699B}" dt="2024-12-30T13:39:23.462" v="1959" actId="113"/>
          <ac:spMkLst>
            <pc:docMk/>
            <pc:sldMk cId="0" sldId="276"/>
            <ac:spMk id="451" creationId="{00000000-0000-0000-0000-000000000000}"/>
          </ac:spMkLst>
        </pc:spChg>
        <pc:grpChg chg="add mod">
          <ac:chgData name="Mariza Andoni" userId="6dc6f1446ade7e27" providerId="LiveId" clId="{0C9EF7F0-B1BC-413C-916F-DE024776699B}" dt="2024-12-30T13:19:15.502" v="1309"/>
          <ac:grpSpMkLst>
            <pc:docMk/>
            <pc:sldMk cId="0" sldId="276"/>
            <ac:grpSpMk id="5" creationId="{0B0F59A3-AEC2-2F98-7710-2A08813C0048}"/>
          </ac:grpSpMkLst>
        </pc:grpChg>
      </pc:sldChg>
      <pc:sldChg chg="addSp delSp modSp mod">
        <pc:chgData name="Mariza Andoni" userId="6dc6f1446ade7e27" providerId="LiveId" clId="{0C9EF7F0-B1BC-413C-916F-DE024776699B}" dt="2024-12-30T13:48:21.830" v="2061" actId="1076"/>
        <pc:sldMkLst>
          <pc:docMk/>
          <pc:sldMk cId="0" sldId="277"/>
        </pc:sldMkLst>
        <pc:spChg chg="add mod">
          <ac:chgData name="Mariza Andoni" userId="6dc6f1446ade7e27" providerId="LiveId" clId="{0C9EF7F0-B1BC-413C-916F-DE024776699B}" dt="2024-12-30T13:48:21.830" v="2061" actId="1076"/>
          <ac:spMkLst>
            <pc:docMk/>
            <pc:sldMk cId="0" sldId="277"/>
            <ac:spMk id="2" creationId="{855C1C7F-6C0F-50BB-A6D9-30244C83FCBA}"/>
          </ac:spMkLst>
        </pc:spChg>
        <pc:spChg chg="mod">
          <ac:chgData name="Mariza Andoni" userId="6dc6f1446ade7e27" providerId="LiveId" clId="{0C9EF7F0-B1BC-413C-916F-DE024776699B}" dt="2024-12-30T12:47:09.384" v="656" actId="20577"/>
          <ac:spMkLst>
            <pc:docMk/>
            <pc:sldMk cId="0" sldId="277"/>
            <ac:spMk id="462" creationId="{00000000-0000-0000-0000-000000000000}"/>
          </ac:spMkLst>
        </pc:spChg>
        <pc:spChg chg="add del mod">
          <ac:chgData name="Mariza Andoni" userId="6dc6f1446ade7e27" providerId="LiveId" clId="{0C9EF7F0-B1BC-413C-916F-DE024776699B}" dt="2024-12-30T13:47:52.802" v="2048" actId="20577"/>
          <ac:spMkLst>
            <pc:docMk/>
            <pc:sldMk cId="0" sldId="277"/>
            <ac:spMk id="463" creationId="{00000000-0000-0000-0000-000000000000}"/>
          </ac:spMkLst>
        </pc:spChg>
        <pc:picChg chg="mod">
          <ac:chgData name="Mariza Andoni" userId="6dc6f1446ade7e27" providerId="LiveId" clId="{0C9EF7F0-B1BC-413C-916F-DE024776699B}" dt="2024-12-30T13:48:06.541" v="2054" actId="1076"/>
          <ac:picMkLst>
            <pc:docMk/>
            <pc:sldMk cId="0" sldId="277"/>
            <ac:picMk id="459" creationId="{00000000-0000-0000-0000-000000000000}"/>
          </ac:picMkLst>
        </pc:picChg>
      </pc:sldChg>
      <pc:sldChg chg="addSp modSp modNotesTx">
        <pc:chgData name="Mariza Andoni" userId="6dc6f1446ade7e27" providerId="LiveId" clId="{0C9EF7F0-B1BC-413C-916F-DE024776699B}" dt="2024-12-30T13:38:11.720" v="1947"/>
        <pc:sldMkLst>
          <pc:docMk/>
          <pc:sldMk cId="0" sldId="278"/>
        </pc:sldMkLst>
        <pc:spChg chg="mod">
          <ac:chgData name="Mariza Andoni" userId="6dc6f1446ade7e27" providerId="LiveId" clId="{0C9EF7F0-B1BC-413C-916F-DE024776699B}" dt="2024-12-30T13:37:53.560" v="1945"/>
          <ac:spMkLst>
            <pc:docMk/>
            <pc:sldMk cId="0" sldId="278"/>
            <ac:spMk id="3" creationId="{64E35FF0-C268-E52F-B26D-12DD17F2BB05}"/>
          </ac:spMkLst>
        </pc:spChg>
        <pc:spChg chg="mod">
          <ac:chgData name="Mariza Andoni" userId="6dc6f1446ade7e27" providerId="LiveId" clId="{0C9EF7F0-B1BC-413C-916F-DE024776699B}" dt="2024-12-30T13:37:53.560" v="1945"/>
          <ac:spMkLst>
            <pc:docMk/>
            <pc:sldMk cId="0" sldId="278"/>
            <ac:spMk id="4" creationId="{DF36B428-75D9-99E3-D923-E4CBA981D7C8}"/>
          </ac:spMkLst>
        </pc:spChg>
        <pc:spChg chg="mod">
          <ac:chgData name="Mariza Andoni" userId="6dc6f1446ade7e27" providerId="LiveId" clId="{0C9EF7F0-B1BC-413C-916F-DE024776699B}" dt="2024-12-30T13:37:53.560" v="1945"/>
          <ac:spMkLst>
            <pc:docMk/>
            <pc:sldMk cId="0" sldId="278"/>
            <ac:spMk id="5" creationId="{96B10ED4-18CD-CD71-792A-1D3A19F70FB3}"/>
          </ac:spMkLst>
        </pc:spChg>
        <pc:spChg chg="mod">
          <ac:chgData name="Mariza Andoni" userId="6dc6f1446ade7e27" providerId="LiveId" clId="{0C9EF7F0-B1BC-413C-916F-DE024776699B}" dt="2024-12-30T13:37:53.560" v="1945"/>
          <ac:spMkLst>
            <pc:docMk/>
            <pc:sldMk cId="0" sldId="278"/>
            <ac:spMk id="6" creationId="{ABA91857-43A5-8FE2-A681-DAA3871194B6}"/>
          </ac:spMkLst>
        </pc:spChg>
        <pc:spChg chg="mod">
          <ac:chgData name="Mariza Andoni" userId="6dc6f1446ade7e27" providerId="LiveId" clId="{0C9EF7F0-B1BC-413C-916F-DE024776699B}" dt="2024-12-30T13:37:53.560" v="1945"/>
          <ac:spMkLst>
            <pc:docMk/>
            <pc:sldMk cId="0" sldId="278"/>
            <ac:spMk id="7" creationId="{1BAC91B3-249F-FE29-09ED-997C08FC70DF}"/>
          </ac:spMkLst>
        </pc:spChg>
        <pc:spChg chg="mod">
          <ac:chgData name="Mariza Andoni" userId="6dc6f1446ade7e27" providerId="LiveId" clId="{0C9EF7F0-B1BC-413C-916F-DE024776699B}" dt="2024-12-30T13:37:53.560" v="1945"/>
          <ac:spMkLst>
            <pc:docMk/>
            <pc:sldMk cId="0" sldId="278"/>
            <ac:spMk id="8" creationId="{A462C8CC-4F96-0937-8F55-91FFE80C7672}"/>
          </ac:spMkLst>
        </pc:spChg>
        <pc:spChg chg="mod">
          <ac:chgData name="Mariza Andoni" userId="6dc6f1446ade7e27" providerId="LiveId" clId="{0C9EF7F0-B1BC-413C-916F-DE024776699B}" dt="2024-12-30T13:37:53.560" v="1945"/>
          <ac:spMkLst>
            <pc:docMk/>
            <pc:sldMk cId="0" sldId="278"/>
            <ac:spMk id="9" creationId="{E9D6D740-2433-E2D4-6D71-543D2213E0D6}"/>
          </ac:spMkLst>
        </pc:spChg>
        <pc:spChg chg="mod">
          <ac:chgData name="Mariza Andoni" userId="6dc6f1446ade7e27" providerId="LiveId" clId="{0C9EF7F0-B1BC-413C-916F-DE024776699B}" dt="2024-12-30T13:37:53.560" v="1945"/>
          <ac:spMkLst>
            <pc:docMk/>
            <pc:sldMk cId="0" sldId="278"/>
            <ac:spMk id="10" creationId="{CFC8CD43-29A4-2E58-EBB3-6824CDBC82A3}"/>
          </ac:spMkLst>
        </pc:spChg>
        <pc:spChg chg="mod">
          <ac:chgData name="Mariza Andoni" userId="6dc6f1446ade7e27" providerId="LiveId" clId="{0C9EF7F0-B1BC-413C-916F-DE024776699B}" dt="2024-12-30T13:37:53.560" v="1945"/>
          <ac:spMkLst>
            <pc:docMk/>
            <pc:sldMk cId="0" sldId="278"/>
            <ac:spMk id="11" creationId="{1B7E3FDF-F5D1-0F7B-02EE-E3BCF0B08D30}"/>
          </ac:spMkLst>
        </pc:spChg>
        <pc:spChg chg="mod">
          <ac:chgData name="Mariza Andoni" userId="6dc6f1446ade7e27" providerId="LiveId" clId="{0C9EF7F0-B1BC-413C-916F-DE024776699B}" dt="2024-12-30T13:37:53.560" v="1945"/>
          <ac:spMkLst>
            <pc:docMk/>
            <pc:sldMk cId="0" sldId="278"/>
            <ac:spMk id="12" creationId="{1CC701F5-DDD6-36E8-4BC5-70DD8E748F1C}"/>
          </ac:spMkLst>
        </pc:spChg>
        <pc:spChg chg="mod">
          <ac:chgData name="Mariza Andoni" userId="6dc6f1446ade7e27" providerId="LiveId" clId="{0C9EF7F0-B1BC-413C-916F-DE024776699B}" dt="2024-12-30T13:37:53.560" v="1945"/>
          <ac:spMkLst>
            <pc:docMk/>
            <pc:sldMk cId="0" sldId="278"/>
            <ac:spMk id="13" creationId="{E76F5E40-3DB4-E6E7-1C74-EB9895F4874D}"/>
          </ac:spMkLst>
        </pc:spChg>
        <pc:spChg chg="mod">
          <ac:chgData name="Mariza Andoni" userId="6dc6f1446ade7e27" providerId="LiveId" clId="{0C9EF7F0-B1BC-413C-916F-DE024776699B}" dt="2024-12-30T13:37:53.560" v="1945"/>
          <ac:spMkLst>
            <pc:docMk/>
            <pc:sldMk cId="0" sldId="278"/>
            <ac:spMk id="14" creationId="{A24BAF7D-6EB7-5E56-0496-77DAC1DD927E}"/>
          </ac:spMkLst>
        </pc:spChg>
        <pc:spChg chg="add mod">
          <ac:chgData name="Mariza Andoni" userId="6dc6f1446ade7e27" providerId="LiveId" clId="{0C9EF7F0-B1BC-413C-916F-DE024776699B}" dt="2024-12-30T13:38:11.720" v="1947"/>
          <ac:spMkLst>
            <pc:docMk/>
            <pc:sldMk cId="0" sldId="278"/>
            <ac:spMk id="17" creationId="{3476ACB3-A80A-340E-2DCE-E7D807C7C041}"/>
          </ac:spMkLst>
        </pc:spChg>
        <pc:spChg chg="add mod">
          <ac:chgData name="Mariza Andoni" userId="6dc6f1446ade7e27" providerId="LiveId" clId="{0C9EF7F0-B1BC-413C-916F-DE024776699B}" dt="2024-12-30T13:38:11.720" v="1947"/>
          <ac:spMkLst>
            <pc:docMk/>
            <pc:sldMk cId="0" sldId="278"/>
            <ac:spMk id="18" creationId="{29922B72-6B34-C041-A9A6-3F968A688B83}"/>
          </ac:spMkLst>
        </pc:spChg>
        <pc:spChg chg="add mod">
          <ac:chgData name="Mariza Andoni" userId="6dc6f1446ade7e27" providerId="LiveId" clId="{0C9EF7F0-B1BC-413C-916F-DE024776699B}" dt="2024-12-30T13:38:11.720" v="1947"/>
          <ac:spMkLst>
            <pc:docMk/>
            <pc:sldMk cId="0" sldId="278"/>
            <ac:spMk id="19" creationId="{4080EC4D-F80B-C517-BE7F-3B7C3EF796AB}"/>
          </ac:spMkLst>
        </pc:spChg>
        <pc:grpChg chg="add mod">
          <ac:chgData name="Mariza Andoni" userId="6dc6f1446ade7e27" providerId="LiveId" clId="{0C9EF7F0-B1BC-413C-916F-DE024776699B}" dt="2024-12-30T13:37:53.560" v="1945"/>
          <ac:grpSpMkLst>
            <pc:docMk/>
            <pc:sldMk cId="0" sldId="278"/>
            <ac:grpSpMk id="2" creationId="{BBEF5B88-4675-40E1-692C-AB36D8CE57B0}"/>
          </ac:grpSpMkLst>
        </pc:grpChg>
      </pc:sldChg>
      <pc:sldChg chg="add del">
        <pc:chgData name="Mariza Andoni" userId="6dc6f1446ade7e27" providerId="LiveId" clId="{0C9EF7F0-B1BC-413C-916F-DE024776699B}" dt="2024-12-30T11:40:35.387" v="384" actId="2890"/>
        <pc:sldMkLst>
          <pc:docMk/>
          <pc:sldMk cId="370454785" sldId="279"/>
        </pc:sldMkLst>
      </pc:sldChg>
      <pc:sldChg chg="addSp delSp modSp add del mod">
        <pc:chgData name="Mariza Andoni" userId="6dc6f1446ade7e27" providerId="LiveId" clId="{0C9EF7F0-B1BC-413C-916F-DE024776699B}" dt="2024-12-30T13:02:35.564" v="1109" actId="47"/>
        <pc:sldMkLst>
          <pc:docMk/>
          <pc:sldMk cId="753161885" sldId="279"/>
        </pc:sldMkLst>
      </pc:sldChg>
      <pc:sldChg chg="add del">
        <pc:chgData name="Mariza Andoni" userId="6dc6f1446ade7e27" providerId="LiveId" clId="{0C9EF7F0-B1BC-413C-916F-DE024776699B}" dt="2024-12-30T11:41:17.116" v="395" actId="47"/>
        <pc:sldMkLst>
          <pc:docMk/>
          <pc:sldMk cId="3980749257" sldId="279"/>
        </pc:sldMkLst>
      </pc:sldChg>
      <pc:sldChg chg="addSp delSp modSp add mod modNotesTx">
        <pc:chgData name="Mariza Andoni" userId="6dc6f1446ade7e27" providerId="LiveId" clId="{0C9EF7F0-B1BC-413C-916F-DE024776699B}" dt="2025-01-05T10:34:55.324" v="2076" actId="1076"/>
        <pc:sldMkLst>
          <pc:docMk/>
          <pc:sldMk cId="641086289" sldId="280"/>
        </pc:sldMkLst>
        <pc:spChg chg="mod">
          <ac:chgData name="Mariza Andoni" userId="6dc6f1446ade7e27" providerId="LiveId" clId="{0C9EF7F0-B1BC-413C-916F-DE024776699B}" dt="2024-12-30T12:44:11.888" v="568" actId="1035"/>
          <ac:spMkLst>
            <pc:docMk/>
            <pc:sldMk cId="641086289" sldId="280"/>
            <ac:spMk id="4" creationId="{B6433258-AB55-F2B4-1BD3-2F2FEFB2BCD9}"/>
          </ac:spMkLst>
        </pc:spChg>
        <pc:spChg chg="mod">
          <ac:chgData name="Mariza Andoni" userId="6dc6f1446ade7e27" providerId="LiveId" clId="{0C9EF7F0-B1BC-413C-916F-DE024776699B}" dt="2024-12-30T12:44:14.292" v="569" actId="1035"/>
          <ac:spMkLst>
            <pc:docMk/>
            <pc:sldMk cId="641086289" sldId="280"/>
            <ac:spMk id="9" creationId="{3BAF7598-2135-B767-9AED-868B46ED3487}"/>
          </ac:spMkLst>
        </pc:spChg>
        <pc:spChg chg="add del">
          <ac:chgData name="Mariza Andoni" userId="6dc6f1446ade7e27" providerId="LiveId" clId="{0C9EF7F0-B1BC-413C-916F-DE024776699B}" dt="2024-12-30T11:42:29.075" v="431" actId="478"/>
          <ac:spMkLst>
            <pc:docMk/>
            <pc:sldMk cId="641086289" sldId="280"/>
            <ac:spMk id="10" creationId="{D566564C-1408-61FA-43EE-DD2A6B04184D}"/>
          </ac:spMkLst>
        </pc:spChg>
        <pc:spChg chg="add mod">
          <ac:chgData name="Mariza Andoni" userId="6dc6f1446ade7e27" providerId="LiveId" clId="{0C9EF7F0-B1BC-413C-916F-DE024776699B}" dt="2025-01-05T10:34:55.324" v="2076" actId="1076"/>
          <ac:spMkLst>
            <pc:docMk/>
            <pc:sldMk cId="641086289" sldId="280"/>
            <ac:spMk id="14" creationId="{EB21183C-C906-E402-A44C-566C28E16048}"/>
          </ac:spMkLst>
        </pc:spChg>
        <pc:spChg chg="add mod">
          <ac:chgData name="Mariza Andoni" userId="6dc6f1446ade7e27" providerId="LiveId" clId="{0C9EF7F0-B1BC-413C-916F-DE024776699B}" dt="2025-01-05T10:34:55.324" v="2076" actId="1076"/>
          <ac:spMkLst>
            <pc:docMk/>
            <pc:sldMk cId="641086289" sldId="280"/>
            <ac:spMk id="15" creationId="{C612D64D-5E96-E08E-840B-024A2F986FD9}"/>
          </ac:spMkLst>
        </pc:spChg>
        <pc:spChg chg="add mod">
          <ac:chgData name="Mariza Andoni" userId="6dc6f1446ade7e27" providerId="LiveId" clId="{0C9EF7F0-B1BC-413C-916F-DE024776699B}" dt="2025-01-05T10:34:55.324" v="2076" actId="1076"/>
          <ac:spMkLst>
            <pc:docMk/>
            <pc:sldMk cId="641086289" sldId="280"/>
            <ac:spMk id="16" creationId="{D81F1EEA-73FC-244A-E99F-1692E7DD41DF}"/>
          </ac:spMkLst>
        </pc:spChg>
        <pc:picChg chg="mod">
          <ac:chgData name="Mariza Andoni" userId="6dc6f1446ade7e27" providerId="LiveId" clId="{0C9EF7F0-B1BC-413C-916F-DE024776699B}" dt="2024-12-30T13:02:33.200" v="1108" actId="1076"/>
          <ac:picMkLst>
            <pc:docMk/>
            <pc:sldMk cId="641086289" sldId="280"/>
            <ac:picMk id="223" creationId="{49F68E99-860B-1FBE-C6B4-236D41741A6F}"/>
          </ac:picMkLst>
        </pc:picChg>
      </pc:sldChg>
      <pc:sldChg chg="delSp add mod ord">
        <pc:chgData name="Mariza Andoni" userId="6dc6f1446ade7e27" providerId="LiveId" clId="{0C9EF7F0-B1BC-413C-916F-DE024776699B}" dt="2025-01-05T10:33:51.910" v="2062" actId="478"/>
        <pc:sldMkLst>
          <pc:docMk/>
          <pc:sldMk cId="3862911763" sldId="281"/>
        </pc:sldMkLst>
        <pc:spChg chg="del">
          <ac:chgData name="Mariza Andoni" userId="6dc6f1446ade7e27" providerId="LiveId" clId="{0C9EF7F0-B1BC-413C-916F-DE024776699B}" dt="2025-01-05T10:33:51.910" v="2062" actId="478"/>
          <ac:spMkLst>
            <pc:docMk/>
            <pc:sldMk cId="3862911763" sldId="281"/>
            <ac:spMk id="101" creationId="{526F9B87-107E-8A44-5BCE-3A66EB111E1F}"/>
          </ac:spMkLst>
        </pc:spChg>
      </pc:sldChg>
      <pc:sldChg chg="addSp delSp modSp add mod">
        <pc:chgData name="Mariza Andoni" userId="6dc6f1446ade7e27" providerId="LiveId" clId="{0C9EF7F0-B1BC-413C-916F-DE024776699B}" dt="2024-12-30T13:02:18.778" v="1103" actId="6549"/>
        <pc:sldMkLst>
          <pc:docMk/>
          <pc:sldMk cId="2777287159" sldId="282"/>
        </pc:sldMkLst>
        <pc:spChg chg="add mod">
          <ac:chgData name="Mariza Andoni" userId="6dc6f1446ade7e27" providerId="LiveId" clId="{0C9EF7F0-B1BC-413C-916F-DE024776699B}" dt="2024-12-30T13:02:18.778" v="1103" actId="6549"/>
          <ac:spMkLst>
            <pc:docMk/>
            <pc:sldMk cId="2777287159" sldId="282"/>
            <ac:spMk id="2" creationId="{A294A09F-D611-C4D6-D59F-5909C0DAA1F3}"/>
          </ac:spMkLst>
        </pc:spChg>
        <pc:spChg chg="add del mod">
          <ac:chgData name="Mariza Andoni" userId="6dc6f1446ade7e27" providerId="LiveId" clId="{0C9EF7F0-B1BC-413C-916F-DE024776699B}" dt="2024-12-30T13:00:07.854" v="1054" actId="14100"/>
          <ac:spMkLst>
            <pc:docMk/>
            <pc:sldMk cId="2777287159" sldId="282"/>
            <ac:spMk id="97" creationId="{C5BED483-0922-A844-0CFE-2665BFF044C3}"/>
          </ac:spMkLst>
        </pc:spChg>
        <pc:spChg chg="mod">
          <ac:chgData name="Mariza Andoni" userId="6dc6f1446ade7e27" providerId="LiveId" clId="{0C9EF7F0-B1BC-413C-916F-DE024776699B}" dt="2024-12-30T12:56:04.704" v="970" actId="14100"/>
          <ac:spMkLst>
            <pc:docMk/>
            <pc:sldMk cId="2777287159" sldId="282"/>
            <ac:spMk id="100" creationId="{3CBFFBFB-A1A4-CCF2-0540-02C965EFF0EF}"/>
          </ac:spMkLst>
        </pc:spChg>
        <pc:picChg chg="mod">
          <ac:chgData name="Mariza Andoni" userId="6dc6f1446ade7e27" providerId="LiveId" clId="{0C9EF7F0-B1BC-413C-916F-DE024776699B}" dt="2024-12-30T12:58:44.757" v="994" actId="1076"/>
          <ac:picMkLst>
            <pc:docMk/>
            <pc:sldMk cId="2777287159" sldId="282"/>
            <ac:picMk id="95" creationId="{8356E066-4A15-56CB-88EF-E14893055777}"/>
          </ac:picMkLst>
        </pc:picChg>
      </pc:sldChg>
      <pc:sldChg chg="addSp delSp modSp new del mod">
        <pc:chgData name="Mariza Andoni" userId="6dc6f1446ade7e27" providerId="LiveId" clId="{0C9EF7F0-B1BC-413C-916F-DE024776699B}" dt="2024-12-30T13:38:35.862" v="1949" actId="47"/>
        <pc:sldMkLst>
          <pc:docMk/>
          <pc:sldMk cId="2944303682" sldId="283"/>
        </pc:sldMkLst>
      </pc:sldChg>
      <pc:sldChg chg="addSp delSp modSp add mod ord modNotesTx">
        <pc:chgData name="Mariza Andoni" userId="6dc6f1446ade7e27" providerId="LiveId" clId="{0C9EF7F0-B1BC-413C-916F-DE024776699B}" dt="2024-12-30T13:47:43.279" v="2037" actId="478"/>
        <pc:sldMkLst>
          <pc:docMk/>
          <pc:sldMk cId="3754996900" sldId="284"/>
        </pc:sldMkLst>
        <pc:spChg chg="add mod">
          <ac:chgData name="Mariza Andoni" userId="6dc6f1446ade7e27" providerId="LiveId" clId="{0C9EF7F0-B1BC-413C-916F-DE024776699B}" dt="2024-12-30T13:47:41.195" v="2036" actId="14100"/>
          <ac:spMkLst>
            <pc:docMk/>
            <pc:sldMk cId="3754996900" sldId="284"/>
            <ac:spMk id="5" creationId="{7F0553C4-CDDB-F219-DD52-62EFACE08C8D}"/>
          </ac:spMkLst>
        </pc:spChg>
        <pc:picChg chg="mod">
          <ac:chgData name="Mariza Andoni" userId="6dc6f1446ade7e27" providerId="LiveId" clId="{0C9EF7F0-B1BC-413C-916F-DE024776699B}" dt="2024-12-30T13:47:38.658" v="2035" actId="1036"/>
          <ac:picMkLst>
            <pc:docMk/>
            <pc:sldMk cId="3754996900" sldId="284"/>
            <ac:picMk id="459" creationId="{13372D75-C2C1-D469-9A3D-79DFC57BADF6}"/>
          </ac:picMkLst>
        </pc:picChg>
      </pc:sldChg>
      <pc:sldChg chg="add del">
        <pc:chgData name="Mariza Andoni" userId="6dc6f1446ade7e27" providerId="LiveId" clId="{0C9EF7F0-B1BC-413C-916F-DE024776699B}" dt="2024-12-30T13:37:48.107" v="1944" actId="47"/>
        <pc:sldMkLst>
          <pc:docMk/>
          <pc:sldMk cId="438334642" sldId="285"/>
        </pc:sldMkLst>
      </pc:sldChg>
      <pc:sldMasterChg chg="delSldLayout">
        <pc:chgData name="Mariza Andoni" userId="6dc6f1446ade7e27" providerId="LiveId" clId="{0C9EF7F0-B1BC-413C-916F-DE024776699B}" dt="2024-12-30T13:38:35.862" v="1949" actId="47"/>
        <pc:sldMasterMkLst>
          <pc:docMk/>
          <pc:sldMasterMk cId="0" sldId="2147483648"/>
        </pc:sldMasterMkLst>
        <pc:sldLayoutChg chg="del">
          <pc:chgData name="Mariza Andoni" userId="6dc6f1446ade7e27" providerId="LiveId" clId="{0C9EF7F0-B1BC-413C-916F-DE024776699B}" dt="2024-12-30T13:38:35.862" v="1949" actId="47"/>
          <pc:sldLayoutMkLst>
            <pc:docMk/>
            <pc:sldMasterMk cId="0" sldId="2147483648"/>
            <pc:sldLayoutMk cId="0" sldId="214748365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5CEDD06F-1E44-5E76-E669-5B7977A4A5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>
            <a:extLst>
              <a:ext uri="{FF2B5EF4-FFF2-40B4-BE49-F238E27FC236}">
                <a16:creationId xmlns:a16="http://schemas.microsoft.com/office/drawing/2014/main" id="{67A1A80B-1628-5118-F507-F6FBAAACBE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>
            <a:extLst>
              <a:ext uri="{FF2B5EF4-FFF2-40B4-BE49-F238E27FC236}">
                <a16:creationId xmlns:a16="http://schemas.microsoft.com/office/drawing/2014/main" id="{CF41A954-B4B2-C124-1D99-54B325F4533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93;p2:notes">
            <a:extLst>
              <a:ext uri="{FF2B5EF4-FFF2-40B4-BE49-F238E27FC236}">
                <a16:creationId xmlns:a16="http://schemas.microsoft.com/office/drawing/2014/main" id="{2ABB4083-FBA2-B22A-A8C8-A9B12BD4001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88891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8" name="Google Shape;278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dirty="0"/>
          </a:p>
        </p:txBody>
      </p:sp>
      <p:sp>
        <p:nvSpPr>
          <p:cNvPr id="279" name="Google Shape;279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3" name="Google Shape;293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dirty="0"/>
          </a:p>
        </p:txBody>
      </p:sp>
      <p:sp>
        <p:nvSpPr>
          <p:cNvPr id="294" name="Google Shape;294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9" name="Google Shape;309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dirty="0"/>
          </a:p>
        </p:txBody>
      </p:sp>
      <p:sp>
        <p:nvSpPr>
          <p:cNvPr id="310" name="Google Shape;310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6" name="Google Shape;326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dirty="0"/>
          </a:p>
        </p:txBody>
      </p:sp>
      <p:sp>
        <p:nvSpPr>
          <p:cNvPr id="327" name="Google Shape;327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4" name="Google Shape;344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dirty="0"/>
          </a:p>
        </p:txBody>
      </p:sp>
      <p:sp>
        <p:nvSpPr>
          <p:cNvPr id="345" name="Google Shape;345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3" name="Google Shape;36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4" name="Google Shape;364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4" name="Google Shape;38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dirty="0"/>
          </a:p>
        </p:txBody>
      </p:sp>
      <p:sp>
        <p:nvSpPr>
          <p:cNvPr id="385" name="Google Shape;385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7" name="Google Shape;407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08" name="Google Shape;408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1" name="Google Shape;431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dirty="0"/>
          </a:p>
        </p:txBody>
      </p:sp>
      <p:sp>
        <p:nvSpPr>
          <p:cNvPr id="432" name="Google Shape;432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>
          <a:extLst>
            <a:ext uri="{FF2B5EF4-FFF2-40B4-BE49-F238E27FC236}">
              <a16:creationId xmlns:a16="http://schemas.microsoft.com/office/drawing/2014/main" id="{03DC1F3D-85DB-E9D0-51C7-74273C95B5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22:notes">
            <a:extLst>
              <a:ext uri="{FF2B5EF4-FFF2-40B4-BE49-F238E27FC236}">
                <a16:creationId xmlns:a16="http://schemas.microsoft.com/office/drawing/2014/main" id="{FBA49A26-92F4-28FC-A1E9-F7F212A207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6" name="Google Shape;456;p22:notes">
            <a:extLst>
              <a:ext uri="{FF2B5EF4-FFF2-40B4-BE49-F238E27FC236}">
                <a16:creationId xmlns:a16="http://schemas.microsoft.com/office/drawing/2014/main" id="{7A2B9D17-9D8A-93C1-E7FB-E8DF601C847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457" name="Google Shape;457;p22:notes">
            <a:extLst>
              <a:ext uri="{FF2B5EF4-FFF2-40B4-BE49-F238E27FC236}">
                <a16:creationId xmlns:a16="http://schemas.microsoft.com/office/drawing/2014/main" id="{08E3831C-34BC-7B23-01C1-F7E56D32574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20502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9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6" name="Google Shape;456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457" name="Google Shape;457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4" name="Google Shape;484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F8A2AAC0-9C63-6FA2-71F9-AE14B5B3E4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>
            <a:extLst>
              <a:ext uri="{FF2B5EF4-FFF2-40B4-BE49-F238E27FC236}">
                <a16:creationId xmlns:a16="http://schemas.microsoft.com/office/drawing/2014/main" id="{2D57ED3E-7744-6621-C21A-243CD29B2A5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>
            <a:extLst>
              <a:ext uri="{FF2B5EF4-FFF2-40B4-BE49-F238E27FC236}">
                <a16:creationId xmlns:a16="http://schemas.microsoft.com/office/drawing/2014/main" id="{5DCF7EF2-B673-B240-F71E-C616708EC0C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93;p2:notes">
            <a:extLst>
              <a:ext uri="{FF2B5EF4-FFF2-40B4-BE49-F238E27FC236}">
                <a16:creationId xmlns:a16="http://schemas.microsoft.com/office/drawing/2014/main" id="{1976D68F-0F1A-190C-D3D0-B57A35401C9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9201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6" name="Google Shape;21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dirty="0"/>
          </a:p>
        </p:txBody>
      </p:sp>
      <p:sp>
        <p:nvSpPr>
          <p:cNvPr id="217" name="Google Shape;217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>
          <a:extLst>
            <a:ext uri="{FF2B5EF4-FFF2-40B4-BE49-F238E27FC236}">
              <a16:creationId xmlns:a16="http://schemas.microsoft.com/office/drawing/2014/main" id="{1C9924ED-CC19-5704-3156-67EF12AFCB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8:notes">
            <a:extLst>
              <a:ext uri="{FF2B5EF4-FFF2-40B4-BE49-F238E27FC236}">
                <a16:creationId xmlns:a16="http://schemas.microsoft.com/office/drawing/2014/main" id="{65BACBD4-A9ED-D40E-592C-4405041F56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6" name="Google Shape;216;p8:notes">
            <a:extLst>
              <a:ext uri="{FF2B5EF4-FFF2-40B4-BE49-F238E27FC236}">
                <a16:creationId xmlns:a16="http://schemas.microsoft.com/office/drawing/2014/main" id="{89FBADE9-3194-651A-BAAF-3126088A48B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dirty="0"/>
          </a:p>
        </p:txBody>
      </p:sp>
      <p:sp>
        <p:nvSpPr>
          <p:cNvPr id="217" name="Google Shape;217;p8:notes">
            <a:extLst>
              <a:ext uri="{FF2B5EF4-FFF2-40B4-BE49-F238E27FC236}">
                <a16:creationId xmlns:a16="http://schemas.microsoft.com/office/drawing/2014/main" id="{8357BB0B-17B6-FD2C-2EDD-AF244497BC6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0042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9" name="Google Shape;22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0" name="Google Shape;230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9" name="Google Shape;239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0" name="Google Shape;240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1" name="Google Shape;251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dirty="0"/>
          </a:p>
        </p:txBody>
      </p:sp>
      <p:sp>
        <p:nvSpPr>
          <p:cNvPr id="252" name="Google Shape;252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4" name="Google Shape;264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5" name="Google Shape;265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>
          <a:extLst>
            <a:ext uri="{FF2B5EF4-FFF2-40B4-BE49-F238E27FC236}">
              <a16:creationId xmlns:a16="http://schemas.microsoft.com/office/drawing/2014/main" id="{3E39F151-6C8E-C557-DFCF-3464C6DDC3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">
            <a:extLst>
              <a:ext uri="{FF2B5EF4-FFF2-40B4-BE49-F238E27FC236}">
                <a16:creationId xmlns:a16="http://schemas.microsoft.com/office/drawing/2014/main" id="{657839B2-D609-4B2F-0596-D5B3A31EE3C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39" y="16625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2">
            <a:extLst>
              <a:ext uri="{FF2B5EF4-FFF2-40B4-BE49-F238E27FC236}">
                <a16:creationId xmlns:a16="http://schemas.microsoft.com/office/drawing/2014/main" id="{8D1F3318-30AE-EED2-4816-040A6D41142F}"/>
              </a:ext>
            </a:extLst>
          </p:cNvPr>
          <p:cNvSpPr/>
          <p:nvPr/>
        </p:nvSpPr>
        <p:spPr>
          <a:xfrm>
            <a:off x="506503" y="1562208"/>
            <a:ext cx="10907167" cy="757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800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Në këtë aktivitet, do të mësoni si të aplikoni parimet e modelit të biznesit qarkullues në biznesin tuaj. Shqyrtoni shembu</a:t>
            </a:r>
            <a:r>
              <a:rPr lang="en-US" sz="1800" dirty="0" err="1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llin</a:t>
            </a:r>
            <a:r>
              <a:rPr lang="sq-AL" sz="1800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ekzistues dhe hartoni një Model Qarkullues të Biznesit për biznesi</a:t>
            </a:r>
            <a:r>
              <a:rPr lang="en-US" sz="1800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n tuaj.</a:t>
            </a:r>
            <a:endParaRPr lang="sq-AL" sz="1800" i="0" u="none" strike="noStrike" cap="none" dirty="0">
              <a:solidFill>
                <a:srgbClr val="262626"/>
              </a:solidFill>
              <a:highlight>
                <a:srgbClr val="FFE3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>
            <a:extLst>
              <a:ext uri="{FF2B5EF4-FFF2-40B4-BE49-F238E27FC236}">
                <a16:creationId xmlns:a16="http://schemas.microsoft.com/office/drawing/2014/main" id="{D893D43E-6DFB-C888-3AF5-4CC331186278}"/>
              </a:ext>
            </a:extLst>
          </p:cNvPr>
          <p:cNvSpPr/>
          <p:nvPr/>
        </p:nvSpPr>
        <p:spPr>
          <a:xfrm>
            <a:off x="313764" y="1462601"/>
            <a:ext cx="11371732" cy="1018487"/>
          </a:xfrm>
          <a:prstGeom prst="roundRect">
            <a:avLst>
              <a:gd name="adj" fmla="val 16667"/>
            </a:avLst>
          </a:prstGeom>
          <a:noFill/>
          <a:ln w="31750" cap="flat" cmpd="sng">
            <a:solidFill>
              <a:srgbClr val="29C7F7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>
            <a:extLst>
              <a:ext uri="{FF2B5EF4-FFF2-40B4-BE49-F238E27FC236}">
                <a16:creationId xmlns:a16="http://schemas.microsoft.com/office/drawing/2014/main" id="{A079F572-C382-75A0-3D38-F4A153CBF3D6}"/>
              </a:ext>
            </a:extLst>
          </p:cNvPr>
          <p:cNvSpPr/>
          <p:nvPr/>
        </p:nvSpPr>
        <p:spPr>
          <a:xfrm>
            <a:off x="2606040" y="185126"/>
            <a:ext cx="6979920" cy="994130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>
            <a:extLst>
              <a:ext uri="{FF2B5EF4-FFF2-40B4-BE49-F238E27FC236}">
                <a16:creationId xmlns:a16="http://schemas.microsoft.com/office/drawing/2014/main" id="{DF15AF52-1D45-232B-CB45-77B848500BB5}"/>
              </a:ext>
            </a:extLst>
          </p:cNvPr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>
            <a:extLst>
              <a:ext uri="{FF2B5EF4-FFF2-40B4-BE49-F238E27FC236}">
                <a16:creationId xmlns:a16="http://schemas.microsoft.com/office/drawing/2014/main" id="{C8520966-B6F4-AC3B-5D91-871729BB8D61}"/>
              </a:ext>
            </a:extLst>
          </p:cNvPr>
          <p:cNvSpPr txBox="1"/>
          <p:nvPr/>
        </p:nvSpPr>
        <p:spPr>
          <a:xfrm>
            <a:off x="2794681" y="294106"/>
            <a:ext cx="660263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32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Modelet Qarkulluese të Biznesit</a:t>
            </a:r>
            <a:endParaRPr lang="sq-AL" dirty="0"/>
          </a:p>
        </p:txBody>
      </p:sp>
      <p:grpSp>
        <p:nvGrpSpPr>
          <p:cNvPr id="102" name="Google Shape;102;p2">
            <a:extLst>
              <a:ext uri="{FF2B5EF4-FFF2-40B4-BE49-F238E27FC236}">
                <a16:creationId xmlns:a16="http://schemas.microsoft.com/office/drawing/2014/main" id="{F49B6BFF-6CF3-7CEA-B518-C4E80596D4EC}"/>
              </a:ext>
            </a:extLst>
          </p:cNvPr>
          <p:cNvGrpSpPr/>
          <p:nvPr/>
        </p:nvGrpSpPr>
        <p:grpSpPr>
          <a:xfrm>
            <a:off x="615886" y="3542141"/>
            <a:ext cx="443210" cy="427913"/>
            <a:chOff x="663222" y="3355931"/>
            <a:chExt cx="443210" cy="427913"/>
          </a:xfrm>
        </p:grpSpPr>
        <p:sp>
          <p:nvSpPr>
            <p:cNvPr id="103" name="Google Shape;103;p2">
              <a:extLst>
                <a:ext uri="{FF2B5EF4-FFF2-40B4-BE49-F238E27FC236}">
                  <a16:creationId xmlns:a16="http://schemas.microsoft.com/office/drawing/2014/main" id="{21D30F0F-2CB5-6D33-4B0D-95CFE877377D}"/>
                </a:ext>
              </a:extLst>
            </p:cNvPr>
            <p:cNvSpPr/>
            <p:nvPr/>
          </p:nvSpPr>
          <p:spPr>
            <a:xfrm>
              <a:off x="716859" y="3394269"/>
              <a:ext cx="389573" cy="389573"/>
            </a:xfrm>
            <a:prstGeom prst="ellipse">
              <a:avLst/>
            </a:prstGeom>
            <a:solidFill>
              <a:srgbClr val="3AC69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sq-AL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2">
              <a:extLst>
                <a:ext uri="{FF2B5EF4-FFF2-40B4-BE49-F238E27FC236}">
                  <a16:creationId xmlns:a16="http://schemas.microsoft.com/office/drawing/2014/main" id="{ECB835EA-3B2F-F331-C639-D2FC2F404BFE}"/>
                </a:ext>
              </a:extLst>
            </p:cNvPr>
            <p:cNvSpPr/>
            <p:nvPr/>
          </p:nvSpPr>
          <p:spPr>
            <a:xfrm>
              <a:off x="663222" y="3394271"/>
              <a:ext cx="389573" cy="389573"/>
            </a:xfrm>
            <a:prstGeom prst="ellipse">
              <a:avLst/>
            </a:prstGeom>
            <a:solidFill>
              <a:srgbClr val="29C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sq-AL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2">
              <a:extLst>
                <a:ext uri="{FF2B5EF4-FFF2-40B4-BE49-F238E27FC236}">
                  <a16:creationId xmlns:a16="http://schemas.microsoft.com/office/drawing/2014/main" id="{C0AE739F-3BB6-823C-F8A8-510F572BE189}"/>
                </a:ext>
              </a:extLst>
            </p:cNvPr>
            <p:cNvSpPr/>
            <p:nvPr/>
          </p:nvSpPr>
          <p:spPr>
            <a:xfrm>
              <a:off x="731556" y="3355931"/>
              <a:ext cx="301686" cy="4246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q-AL" sz="18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lang="sq-AL" dirty="0"/>
            </a:p>
          </p:txBody>
        </p:sp>
      </p:grpSp>
      <p:sp>
        <p:nvSpPr>
          <p:cNvPr id="106" name="Google Shape;106;p2">
            <a:extLst>
              <a:ext uri="{FF2B5EF4-FFF2-40B4-BE49-F238E27FC236}">
                <a16:creationId xmlns:a16="http://schemas.microsoft.com/office/drawing/2014/main" id="{330FEC3B-418A-F42A-81AB-CF399EC45DD3}"/>
              </a:ext>
            </a:extLst>
          </p:cNvPr>
          <p:cNvSpPr/>
          <p:nvPr/>
        </p:nvSpPr>
        <p:spPr>
          <a:xfrm>
            <a:off x="1132286" y="2810897"/>
            <a:ext cx="9734687" cy="424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800" b="1" i="0" u="none" strike="noStrike" cap="none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Shqyrtoni shembu</a:t>
            </a:r>
            <a:r>
              <a:rPr lang="en-US" sz="1800" b="1" i="0" u="none" strike="noStrike" cap="none" dirty="0" err="1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llin</a:t>
            </a:r>
            <a:r>
              <a:rPr lang="en-US" sz="1800" b="1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800" b="1" dirty="0" err="1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biznesit</a:t>
            </a:r>
            <a:r>
              <a:rPr lang="en-US" sz="1800" b="1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800" b="1" dirty="0" err="1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rrobave</a:t>
            </a:r>
            <a:r>
              <a:rPr lang="en-US" sz="1800" b="1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me </a:t>
            </a:r>
            <a:r>
              <a:rPr lang="en-US" sz="1800" b="1" dirty="0" err="1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qe</a:t>
            </a:r>
            <a:r>
              <a:rPr lang="sq-AL" sz="1800" b="1" i="0" u="none" strike="noStrike" cap="none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ra</a:t>
            </a:r>
            <a:endParaRPr lang="sq-AL" dirty="0"/>
          </a:p>
        </p:txBody>
      </p:sp>
      <p:grpSp>
        <p:nvGrpSpPr>
          <p:cNvPr id="107" name="Google Shape;107;p2">
            <a:extLst>
              <a:ext uri="{FF2B5EF4-FFF2-40B4-BE49-F238E27FC236}">
                <a16:creationId xmlns:a16="http://schemas.microsoft.com/office/drawing/2014/main" id="{82CB28AE-57DB-4A69-0B35-B161D41BC2BF}"/>
              </a:ext>
            </a:extLst>
          </p:cNvPr>
          <p:cNvGrpSpPr/>
          <p:nvPr/>
        </p:nvGrpSpPr>
        <p:grpSpPr>
          <a:xfrm>
            <a:off x="615886" y="2824158"/>
            <a:ext cx="443210" cy="427913"/>
            <a:chOff x="663222" y="3355931"/>
            <a:chExt cx="443210" cy="427913"/>
          </a:xfrm>
        </p:grpSpPr>
        <p:sp>
          <p:nvSpPr>
            <p:cNvPr id="108" name="Google Shape;108;p2">
              <a:extLst>
                <a:ext uri="{FF2B5EF4-FFF2-40B4-BE49-F238E27FC236}">
                  <a16:creationId xmlns:a16="http://schemas.microsoft.com/office/drawing/2014/main" id="{AD58191A-AD06-AEF3-9293-C744D8623705}"/>
                </a:ext>
              </a:extLst>
            </p:cNvPr>
            <p:cNvSpPr/>
            <p:nvPr/>
          </p:nvSpPr>
          <p:spPr>
            <a:xfrm>
              <a:off x="716859" y="3394269"/>
              <a:ext cx="389573" cy="389573"/>
            </a:xfrm>
            <a:prstGeom prst="ellipse">
              <a:avLst/>
            </a:prstGeom>
            <a:solidFill>
              <a:srgbClr val="3AC69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sq-AL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>
              <a:extLst>
                <a:ext uri="{FF2B5EF4-FFF2-40B4-BE49-F238E27FC236}">
                  <a16:creationId xmlns:a16="http://schemas.microsoft.com/office/drawing/2014/main" id="{CB364E8A-7587-035F-EF2C-E3CB1889F111}"/>
                </a:ext>
              </a:extLst>
            </p:cNvPr>
            <p:cNvSpPr/>
            <p:nvPr/>
          </p:nvSpPr>
          <p:spPr>
            <a:xfrm>
              <a:off x="663222" y="3394271"/>
              <a:ext cx="389573" cy="389573"/>
            </a:xfrm>
            <a:prstGeom prst="ellipse">
              <a:avLst/>
            </a:prstGeom>
            <a:solidFill>
              <a:srgbClr val="29C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sq-AL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2">
              <a:extLst>
                <a:ext uri="{FF2B5EF4-FFF2-40B4-BE49-F238E27FC236}">
                  <a16:creationId xmlns:a16="http://schemas.microsoft.com/office/drawing/2014/main" id="{7A6B02B6-E963-9861-DBCD-D89845B2D9A1}"/>
                </a:ext>
              </a:extLst>
            </p:cNvPr>
            <p:cNvSpPr/>
            <p:nvPr/>
          </p:nvSpPr>
          <p:spPr>
            <a:xfrm>
              <a:off x="731556" y="3355931"/>
              <a:ext cx="301686" cy="4246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q-AL" sz="18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lang="sq-AL" dirty="0"/>
            </a:p>
          </p:txBody>
        </p:sp>
      </p:grpSp>
      <p:sp>
        <p:nvSpPr>
          <p:cNvPr id="111" name="Google Shape;111;p2">
            <a:extLst>
              <a:ext uri="{FF2B5EF4-FFF2-40B4-BE49-F238E27FC236}">
                <a16:creationId xmlns:a16="http://schemas.microsoft.com/office/drawing/2014/main" id="{E1170125-1E7F-5BB7-F484-5A6006E3A107}"/>
              </a:ext>
            </a:extLst>
          </p:cNvPr>
          <p:cNvSpPr/>
          <p:nvPr/>
        </p:nvSpPr>
        <p:spPr>
          <a:xfrm>
            <a:off x="1171622" y="3492725"/>
            <a:ext cx="9734687" cy="424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Analizoni element</a:t>
            </a:r>
            <a:r>
              <a:rPr lang="en-US" sz="1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ët</a:t>
            </a:r>
            <a:r>
              <a:rPr lang="sq-AL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qarkullues</a:t>
            </a:r>
            <a:endParaRPr lang="sq-AL" sz="1800" b="0" i="0" u="none" strike="noStrike" cap="none" dirty="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>
            <a:extLst>
              <a:ext uri="{FF2B5EF4-FFF2-40B4-BE49-F238E27FC236}">
                <a16:creationId xmlns:a16="http://schemas.microsoft.com/office/drawing/2014/main" id="{14000A6B-E83C-40CF-5FB4-9E6A311A7E77}"/>
              </a:ext>
            </a:extLst>
          </p:cNvPr>
          <p:cNvSpPr txBox="1"/>
          <p:nvPr/>
        </p:nvSpPr>
        <p:spPr>
          <a:xfrm>
            <a:off x="1201447" y="4186210"/>
            <a:ext cx="9563605" cy="757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800" b="1" i="0" u="none" strike="noStrike" cap="none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Përdorni shabllonin e </a:t>
            </a:r>
            <a:r>
              <a:rPr lang="en-US" sz="1800" b="1" i="0" u="none" strike="noStrike" cap="none" dirty="0" err="1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Modelit</a:t>
            </a:r>
            <a:r>
              <a:rPr lang="en-US" sz="1800" b="1" i="0" u="none" strike="noStrike" cap="none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dirty="0" err="1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Qarkullues</a:t>
            </a:r>
            <a:r>
              <a:rPr lang="en-US" sz="1800" b="1" i="0" u="none" strike="noStrike" cap="none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800" b="1" i="0" u="none" strike="noStrike" cap="none" dirty="0" err="1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Biznesit</a:t>
            </a:r>
            <a:r>
              <a:rPr lang="en-US" sz="1800" b="1" i="0" u="none" strike="noStrike" cap="none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q-AL" sz="1800" b="1" i="0" u="none" strike="noStrike" cap="none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për të krijuar një model qarkullues për biznesin tuaj.</a:t>
            </a:r>
            <a:endParaRPr lang="sq-AL" dirty="0"/>
          </a:p>
        </p:txBody>
      </p:sp>
      <p:grpSp>
        <p:nvGrpSpPr>
          <p:cNvPr id="113" name="Google Shape;113;p2">
            <a:extLst>
              <a:ext uri="{FF2B5EF4-FFF2-40B4-BE49-F238E27FC236}">
                <a16:creationId xmlns:a16="http://schemas.microsoft.com/office/drawing/2014/main" id="{6B523E0B-39EC-19B2-8D85-FA111023659C}"/>
              </a:ext>
            </a:extLst>
          </p:cNvPr>
          <p:cNvGrpSpPr/>
          <p:nvPr/>
        </p:nvGrpSpPr>
        <p:grpSpPr>
          <a:xfrm>
            <a:off x="615886" y="4320559"/>
            <a:ext cx="443210" cy="427913"/>
            <a:chOff x="663222" y="3355931"/>
            <a:chExt cx="443210" cy="427913"/>
          </a:xfrm>
        </p:grpSpPr>
        <p:sp>
          <p:nvSpPr>
            <p:cNvPr id="114" name="Google Shape;114;p2">
              <a:extLst>
                <a:ext uri="{FF2B5EF4-FFF2-40B4-BE49-F238E27FC236}">
                  <a16:creationId xmlns:a16="http://schemas.microsoft.com/office/drawing/2014/main" id="{4EFC940F-3C40-3956-88AE-084E6CDA0168}"/>
                </a:ext>
              </a:extLst>
            </p:cNvPr>
            <p:cNvSpPr/>
            <p:nvPr/>
          </p:nvSpPr>
          <p:spPr>
            <a:xfrm>
              <a:off x="716859" y="3394269"/>
              <a:ext cx="389573" cy="389573"/>
            </a:xfrm>
            <a:prstGeom prst="ellipse">
              <a:avLst/>
            </a:prstGeom>
            <a:solidFill>
              <a:srgbClr val="3AC69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sq-AL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">
              <a:extLst>
                <a:ext uri="{FF2B5EF4-FFF2-40B4-BE49-F238E27FC236}">
                  <a16:creationId xmlns:a16="http://schemas.microsoft.com/office/drawing/2014/main" id="{2668E04C-2C7B-0D17-D181-32714AE29CCA}"/>
                </a:ext>
              </a:extLst>
            </p:cNvPr>
            <p:cNvSpPr/>
            <p:nvPr/>
          </p:nvSpPr>
          <p:spPr>
            <a:xfrm>
              <a:off x="663222" y="3394271"/>
              <a:ext cx="389573" cy="389573"/>
            </a:xfrm>
            <a:prstGeom prst="ellipse">
              <a:avLst/>
            </a:prstGeom>
            <a:solidFill>
              <a:srgbClr val="29C7F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sq-AL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">
              <a:extLst>
                <a:ext uri="{FF2B5EF4-FFF2-40B4-BE49-F238E27FC236}">
                  <a16:creationId xmlns:a16="http://schemas.microsoft.com/office/drawing/2014/main" id="{83C25E78-963B-29B8-D52D-E6A3D1496D60}"/>
                </a:ext>
              </a:extLst>
            </p:cNvPr>
            <p:cNvSpPr/>
            <p:nvPr/>
          </p:nvSpPr>
          <p:spPr>
            <a:xfrm>
              <a:off x="731556" y="3355931"/>
              <a:ext cx="301686" cy="4246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q-AL" sz="18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lang="sq-AL" dirty="0"/>
            </a:p>
          </p:txBody>
        </p:sp>
      </p:grpSp>
    </p:spTree>
    <p:extLst>
      <p:ext uri="{BB962C8B-B14F-4D97-AF65-F5344CB8AC3E}">
        <p14:creationId xmlns:p14="http://schemas.microsoft.com/office/powerpoint/2010/main" val="3862911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1" name="Google Shape;281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242370" cy="6867937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Google Shape;282;p13"/>
          <p:cNvSpPr/>
          <p:nvPr/>
        </p:nvSpPr>
        <p:spPr>
          <a:xfrm>
            <a:off x="2606040" y="185126"/>
            <a:ext cx="6979920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13"/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13"/>
          <p:cNvSpPr txBox="1"/>
          <p:nvPr/>
        </p:nvSpPr>
        <p:spPr>
          <a:xfrm>
            <a:off x="2794682" y="294106"/>
            <a:ext cx="660263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Circular Business Model Canvas</a:t>
            </a:r>
            <a:endParaRPr/>
          </a:p>
        </p:txBody>
      </p:sp>
      <p:pic>
        <p:nvPicPr>
          <p:cNvPr id="285" name="Google Shape;285;p13"/>
          <p:cNvPicPr preferRelativeResize="0"/>
          <p:nvPr/>
        </p:nvPicPr>
        <p:blipFill rotWithShape="1">
          <a:blip r:embed="rId4">
            <a:alphaModFix/>
          </a:blip>
          <a:srcRect b="-11"/>
          <a:stretch/>
        </p:blipFill>
        <p:spPr>
          <a:xfrm>
            <a:off x="415046" y="1094672"/>
            <a:ext cx="11361906" cy="5738367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13"/>
          <p:cNvSpPr/>
          <p:nvPr/>
        </p:nvSpPr>
        <p:spPr>
          <a:xfrm>
            <a:off x="7184011" y="1266571"/>
            <a:ext cx="2217906" cy="1616934"/>
          </a:xfrm>
          <a:prstGeom prst="rect">
            <a:avLst/>
          </a:prstGeom>
          <a:noFill/>
          <a:ln w="381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13"/>
          <p:cNvSpPr/>
          <p:nvPr/>
        </p:nvSpPr>
        <p:spPr>
          <a:xfrm>
            <a:off x="7336810" y="188277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Personalizuar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suport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</a:t>
            </a:r>
            <a:endParaRPr dirty="0"/>
          </a:p>
        </p:txBody>
      </p:sp>
      <p:sp>
        <p:nvSpPr>
          <p:cNvPr id="288" name="Google Shape;288;p13"/>
          <p:cNvSpPr/>
          <p:nvPr/>
        </p:nvSpPr>
        <p:spPr>
          <a:xfrm>
            <a:off x="5139844" y="3406697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Clothes for people with low income, reduces textile waste </a:t>
            </a:r>
            <a:endParaRPr/>
          </a:p>
        </p:txBody>
      </p:sp>
      <p:sp>
        <p:nvSpPr>
          <p:cNvPr id="289" name="Google Shape;289;p13"/>
          <p:cNvSpPr/>
          <p:nvPr/>
        </p:nvSpPr>
        <p:spPr>
          <a:xfrm>
            <a:off x="9554716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Students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communities with Low-income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Mass market and segmented customers (male/female)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13"/>
          <p:cNvSpPr/>
          <p:nvPr/>
        </p:nvSpPr>
        <p:spPr>
          <a:xfrm>
            <a:off x="5141206" y="1776841"/>
            <a:ext cx="1912309" cy="940143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Trendy clothes on a budget without having to own clothes you will hardly wear.</a:t>
            </a:r>
            <a:endParaRPr/>
          </a:p>
        </p:txBody>
      </p:sp>
      <p:sp>
        <p:nvSpPr>
          <p:cNvPr id="2" name="Google Shape;220;p8">
            <a:extLst>
              <a:ext uri="{FF2B5EF4-FFF2-40B4-BE49-F238E27FC236}">
                <a16:creationId xmlns:a16="http://schemas.microsoft.com/office/drawing/2014/main" id="{6A12FEB8-C092-BE96-1BC5-643ECE6210C6}"/>
              </a:ext>
            </a:extLst>
          </p:cNvPr>
          <p:cNvSpPr/>
          <p:nvPr/>
        </p:nvSpPr>
        <p:spPr>
          <a:xfrm>
            <a:off x="2060778" y="185126"/>
            <a:ext cx="7786982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21;p8">
            <a:extLst>
              <a:ext uri="{FF2B5EF4-FFF2-40B4-BE49-F238E27FC236}">
                <a16:creationId xmlns:a16="http://schemas.microsoft.com/office/drawing/2014/main" id="{E2C6B6D5-A88E-466E-8D1C-32EE2DBA11F0}"/>
              </a:ext>
            </a:extLst>
          </p:cNvPr>
          <p:cNvSpPr/>
          <p:nvPr/>
        </p:nvSpPr>
        <p:spPr>
          <a:xfrm>
            <a:off x="2060778" y="185126"/>
            <a:ext cx="7786982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22;p8">
            <a:extLst>
              <a:ext uri="{FF2B5EF4-FFF2-40B4-BE49-F238E27FC236}">
                <a16:creationId xmlns:a16="http://schemas.microsoft.com/office/drawing/2014/main" id="{3A926AD1-B976-0DCF-432C-195F8B8419EE}"/>
              </a:ext>
            </a:extLst>
          </p:cNvPr>
          <p:cNvSpPr txBox="1"/>
          <p:nvPr/>
        </p:nvSpPr>
        <p:spPr>
          <a:xfrm>
            <a:off x="2060778" y="291981"/>
            <a:ext cx="778698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ë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Modelin e biznesit qarkullues</a:t>
            </a:r>
            <a:endParaRPr lang="sq-AL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A7AEF53-A89B-A6E4-B1D1-6BD0D1D84B4A}"/>
              </a:ext>
            </a:extLst>
          </p:cNvPr>
          <p:cNvGrpSpPr/>
          <p:nvPr/>
        </p:nvGrpSpPr>
        <p:grpSpPr>
          <a:xfrm>
            <a:off x="1234911" y="1375388"/>
            <a:ext cx="10203037" cy="4558198"/>
            <a:chOff x="1234911" y="1375388"/>
            <a:chExt cx="10203037" cy="455819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FDB2405-590C-ED6A-1CD7-B8769EAAE47D}"/>
                </a:ext>
              </a:extLst>
            </p:cNvPr>
            <p:cNvSpPr txBox="1"/>
            <p:nvPr/>
          </p:nvSpPr>
          <p:spPr>
            <a:xfrm>
              <a:off x="1234911" y="1376314"/>
              <a:ext cx="82586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Partnerë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6C2ED67-264E-08B5-9495-761C8CE0B541}"/>
                </a:ext>
              </a:extLst>
            </p:cNvPr>
            <p:cNvSpPr txBox="1"/>
            <p:nvPr/>
          </p:nvSpPr>
          <p:spPr>
            <a:xfrm>
              <a:off x="5140335" y="1375388"/>
              <a:ext cx="188224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Propozimi i vlerës (PV)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FA8F62E-65BD-1994-132C-41DBBD557D17}"/>
                </a:ext>
              </a:extLst>
            </p:cNvPr>
            <p:cNvSpPr txBox="1"/>
            <p:nvPr/>
          </p:nvSpPr>
          <p:spPr>
            <a:xfrm>
              <a:off x="3506772" y="2914620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Burime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43A5446-1F06-8312-0C01-53404768BCA8}"/>
                </a:ext>
              </a:extLst>
            </p:cNvPr>
            <p:cNvSpPr txBox="1"/>
            <p:nvPr/>
          </p:nvSpPr>
          <p:spPr>
            <a:xfrm>
              <a:off x="7889834" y="2919145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Kanale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E79CB89-03ED-360F-59A6-8B0C71076620}"/>
                </a:ext>
              </a:extLst>
            </p:cNvPr>
            <p:cNvSpPr txBox="1"/>
            <p:nvPr/>
          </p:nvSpPr>
          <p:spPr>
            <a:xfrm>
              <a:off x="9575753" y="1375388"/>
              <a:ext cx="1862195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Segmentet e klientëve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2FB0769-3261-7051-AE81-735B07645C51}"/>
                </a:ext>
              </a:extLst>
            </p:cNvPr>
            <p:cNvSpPr txBox="1"/>
            <p:nvPr/>
          </p:nvSpPr>
          <p:spPr>
            <a:xfrm>
              <a:off x="7284382" y="1386237"/>
              <a:ext cx="2029571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Marrëdhëniet me klientët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E196722-A2BC-9557-60B8-4144EC9F195B}"/>
                </a:ext>
              </a:extLst>
            </p:cNvPr>
            <p:cNvSpPr txBox="1"/>
            <p:nvPr/>
          </p:nvSpPr>
          <p:spPr>
            <a:xfrm>
              <a:off x="3030595" y="4471323"/>
              <a:ext cx="867266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Kostot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FAAE0DE-904A-34E5-D6C5-187699D41A1D}"/>
                </a:ext>
              </a:extLst>
            </p:cNvPr>
            <p:cNvSpPr txBox="1"/>
            <p:nvPr/>
          </p:nvSpPr>
          <p:spPr>
            <a:xfrm>
              <a:off x="8213186" y="4464394"/>
              <a:ext cx="1372774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Të ardhurat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D3F34FF-886B-146F-FF28-B17108ABC967}"/>
                </a:ext>
              </a:extLst>
            </p:cNvPr>
            <p:cNvSpPr txBox="1"/>
            <p:nvPr/>
          </p:nvSpPr>
          <p:spPr>
            <a:xfrm>
              <a:off x="5394080" y="2926343"/>
              <a:ext cx="1374756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Qarkullues (PV)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217516B-B88A-5087-B048-6E63F311C59C}"/>
                </a:ext>
              </a:extLst>
            </p:cNvPr>
            <p:cNvSpPr txBox="1"/>
            <p:nvPr/>
          </p:nvSpPr>
          <p:spPr>
            <a:xfrm>
              <a:off x="2463770" y="5641198"/>
              <a:ext cx="1849593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Inovacion qarkullues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08B2792-2BFC-78E9-CAF7-FF603A95BDFD}"/>
                </a:ext>
              </a:extLst>
            </p:cNvPr>
            <p:cNvSpPr txBox="1"/>
            <p:nvPr/>
          </p:nvSpPr>
          <p:spPr>
            <a:xfrm>
              <a:off x="8335838" y="5641198"/>
              <a:ext cx="1127470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Fundi i jetës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4207FFA-2E95-55DC-7607-56DE8F52327F}"/>
                </a:ext>
              </a:extLst>
            </p:cNvPr>
            <p:cNvSpPr txBox="1"/>
            <p:nvPr/>
          </p:nvSpPr>
          <p:spPr>
            <a:xfrm>
              <a:off x="2880643" y="1381363"/>
              <a:ext cx="1973990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300" dirty="0">
                  <a:solidFill>
                    <a:schemeClr val="bg1"/>
                  </a:solidFill>
                </a:rPr>
                <a:t>Aktivitete</a:t>
              </a:r>
            </a:p>
          </p:txBody>
        </p:sp>
      </p:grpSp>
      <p:sp>
        <p:nvSpPr>
          <p:cNvPr id="18" name="Google Shape;274;p12">
            <a:extLst>
              <a:ext uri="{FF2B5EF4-FFF2-40B4-BE49-F238E27FC236}">
                <a16:creationId xmlns:a16="http://schemas.microsoft.com/office/drawing/2014/main" id="{C4E2125E-610C-683D-6852-44A8ED3A639F}"/>
              </a:ext>
            </a:extLst>
          </p:cNvPr>
          <p:cNvSpPr/>
          <p:nvPr/>
        </p:nvSpPr>
        <p:spPr>
          <a:xfrm>
            <a:off x="5067257" y="3365362"/>
            <a:ext cx="2035535" cy="8925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për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njerëz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ardhura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ulëta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reduktim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mbetjeve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tekstile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22" name="Google Shape;259;p11">
            <a:extLst>
              <a:ext uri="{FF2B5EF4-FFF2-40B4-BE49-F238E27FC236}">
                <a16:creationId xmlns:a16="http://schemas.microsoft.com/office/drawing/2014/main" id="{0AE5FA15-0D8A-0DEC-8341-AFC4DE396980}"/>
              </a:ext>
            </a:extLst>
          </p:cNvPr>
          <p:cNvSpPr/>
          <p:nvPr/>
        </p:nvSpPr>
        <p:spPr>
          <a:xfrm>
            <a:off x="5067257" y="1684790"/>
            <a:ext cx="2035535" cy="11282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modës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kosto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përballueshme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pa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pasur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nevojë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zotëroni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t’i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vishni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rrallë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23" name="Google Shape;248;p10">
            <a:extLst>
              <a:ext uri="{FF2B5EF4-FFF2-40B4-BE49-F238E27FC236}">
                <a16:creationId xmlns:a16="http://schemas.microsoft.com/office/drawing/2014/main" id="{A5868B6C-8E6E-9840-B29B-9842E46F57A7}"/>
              </a:ext>
            </a:extLst>
          </p:cNvPr>
          <p:cNvSpPr/>
          <p:nvPr/>
        </p:nvSpPr>
        <p:spPr>
          <a:xfrm>
            <a:off x="9525639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Studentë universitarë; 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Komunitete me të ardhura të ulëta;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Tregu masiv dhe klientë të </a:t>
            </a:r>
            <a:r>
              <a:rPr lang="sq-AL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segmentuar</a:t>
            </a: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(meshkuj/femra)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" name="Google Shape;296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242370" cy="6867937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Google Shape;297;p14"/>
          <p:cNvSpPr/>
          <p:nvPr/>
        </p:nvSpPr>
        <p:spPr>
          <a:xfrm>
            <a:off x="2606040" y="185126"/>
            <a:ext cx="6979920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14"/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14"/>
          <p:cNvSpPr txBox="1"/>
          <p:nvPr/>
        </p:nvSpPr>
        <p:spPr>
          <a:xfrm>
            <a:off x="2794682" y="294106"/>
            <a:ext cx="660263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Circular Business Model Canvas</a:t>
            </a:r>
            <a:endParaRPr/>
          </a:p>
        </p:txBody>
      </p:sp>
      <p:pic>
        <p:nvPicPr>
          <p:cNvPr id="300" name="Google Shape;300;p14"/>
          <p:cNvPicPr preferRelativeResize="0"/>
          <p:nvPr/>
        </p:nvPicPr>
        <p:blipFill rotWithShape="1">
          <a:blip r:embed="rId4">
            <a:alphaModFix/>
          </a:blip>
          <a:srcRect b="-11"/>
          <a:stretch/>
        </p:blipFill>
        <p:spPr>
          <a:xfrm>
            <a:off x="415046" y="1094672"/>
            <a:ext cx="11361906" cy="5738367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14"/>
          <p:cNvSpPr/>
          <p:nvPr/>
        </p:nvSpPr>
        <p:spPr>
          <a:xfrm>
            <a:off x="7184011" y="2821250"/>
            <a:ext cx="2217906" cy="1616934"/>
          </a:xfrm>
          <a:prstGeom prst="rect">
            <a:avLst/>
          </a:prstGeom>
          <a:noFill/>
          <a:ln w="381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14"/>
          <p:cNvSpPr/>
          <p:nvPr/>
        </p:nvSpPr>
        <p:spPr>
          <a:xfrm>
            <a:off x="7336810" y="188277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Personalized, online support </a:t>
            </a:r>
            <a:endParaRPr/>
          </a:p>
        </p:txBody>
      </p:sp>
      <p:sp>
        <p:nvSpPr>
          <p:cNvPr id="303" name="Google Shape;303;p14"/>
          <p:cNvSpPr/>
          <p:nvPr/>
        </p:nvSpPr>
        <p:spPr>
          <a:xfrm>
            <a:off x="7336810" y="3362480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Platformë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online, influencer,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rrjete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sociale</a:t>
            </a:r>
            <a:endParaRPr dirty="0"/>
          </a:p>
        </p:txBody>
      </p:sp>
      <p:sp>
        <p:nvSpPr>
          <p:cNvPr id="304" name="Google Shape;304;p14"/>
          <p:cNvSpPr/>
          <p:nvPr/>
        </p:nvSpPr>
        <p:spPr>
          <a:xfrm>
            <a:off x="5139844" y="3406697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Clothes for people with low income, reduces textile waste </a:t>
            </a:r>
            <a:endParaRPr/>
          </a:p>
        </p:txBody>
      </p:sp>
      <p:sp>
        <p:nvSpPr>
          <p:cNvPr id="305" name="Google Shape;305;p14"/>
          <p:cNvSpPr/>
          <p:nvPr/>
        </p:nvSpPr>
        <p:spPr>
          <a:xfrm>
            <a:off x="9554716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Students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communities with Low-income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Mass market and segmented customers (male/female)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4"/>
          <p:cNvSpPr/>
          <p:nvPr/>
        </p:nvSpPr>
        <p:spPr>
          <a:xfrm>
            <a:off x="5141206" y="1776841"/>
            <a:ext cx="1912309" cy="940143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Trendy clothes on a budget without having to own clothes you will hardly wear.</a:t>
            </a:r>
            <a:endParaRPr/>
          </a:p>
        </p:txBody>
      </p:sp>
      <p:sp>
        <p:nvSpPr>
          <p:cNvPr id="2" name="Google Shape;220;p8">
            <a:extLst>
              <a:ext uri="{FF2B5EF4-FFF2-40B4-BE49-F238E27FC236}">
                <a16:creationId xmlns:a16="http://schemas.microsoft.com/office/drawing/2014/main" id="{FACCB567-9B69-02E1-5651-61AA199CF7BC}"/>
              </a:ext>
            </a:extLst>
          </p:cNvPr>
          <p:cNvSpPr/>
          <p:nvPr/>
        </p:nvSpPr>
        <p:spPr>
          <a:xfrm>
            <a:off x="2060778" y="185126"/>
            <a:ext cx="7786982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21;p8">
            <a:extLst>
              <a:ext uri="{FF2B5EF4-FFF2-40B4-BE49-F238E27FC236}">
                <a16:creationId xmlns:a16="http://schemas.microsoft.com/office/drawing/2014/main" id="{9A7EB5E4-A7AC-F653-9031-D7A2D2DE4152}"/>
              </a:ext>
            </a:extLst>
          </p:cNvPr>
          <p:cNvSpPr/>
          <p:nvPr/>
        </p:nvSpPr>
        <p:spPr>
          <a:xfrm>
            <a:off x="2060778" y="185126"/>
            <a:ext cx="7786982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22;p8">
            <a:extLst>
              <a:ext uri="{FF2B5EF4-FFF2-40B4-BE49-F238E27FC236}">
                <a16:creationId xmlns:a16="http://schemas.microsoft.com/office/drawing/2014/main" id="{AC4B1395-38B4-78F3-DEE6-539ABD9A0CB5}"/>
              </a:ext>
            </a:extLst>
          </p:cNvPr>
          <p:cNvSpPr txBox="1"/>
          <p:nvPr/>
        </p:nvSpPr>
        <p:spPr>
          <a:xfrm>
            <a:off x="2060778" y="291981"/>
            <a:ext cx="778698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ë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Modelin e biznesit qarkullues</a:t>
            </a:r>
            <a:endParaRPr lang="sq-AL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3C085E3-281A-3B35-F8B3-5CF6BDD22E2B}"/>
              </a:ext>
            </a:extLst>
          </p:cNvPr>
          <p:cNvGrpSpPr/>
          <p:nvPr/>
        </p:nvGrpSpPr>
        <p:grpSpPr>
          <a:xfrm>
            <a:off x="1234911" y="1375388"/>
            <a:ext cx="10203037" cy="4558198"/>
            <a:chOff x="1234911" y="1375388"/>
            <a:chExt cx="10203037" cy="455819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77852B9-CD8A-ADB3-D9CD-27CD3986ACE9}"/>
                </a:ext>
              </a:extLst>
            </p:cNvPr>
            <p:cNvSpPr txBox="1"/>
            <p:nvPr/>
          </p:nvSpPr>
          <p:spPr>
            <a:xfrm>
              <a:off x="1234911" y="1376314"/>
              <a:ext cx="82586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Partnerë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1A2E4F8-A12C-87AB-04DF-4169DCA72F4F}"/>
                </a:ext>
              </a:extLst>
            </p:cNvPr>
            <p:cNvSpPr txBox="1"/>
            <p:nvPr/>
          </p:nvSpPr>
          <p:spPr>
            <a:xfrm>
              <a:off x="5140335" y="1375388"/>
              <a:ext cx="188224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Propozimi i vlerës (PV)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1F253E-A8F0-801C-58E8-90E6FBB99831}"/>
                </a:ext>
              </a:extLst>
            </p:cNvPr>
            <p:cNvSpPr txBox="1"/>
            <p:nvPr/>
          </p:nvSpPr>
          <p:spPr>
            <a:xfrm>
              <a:off x="3506772" y="2914620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Burime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6E44CD8-F500-4A1F-30F8-948694B1DFB8}"/>
                </a:ext>
              </a:extLst>
            </p:cNvPr>
            <p:cNvSpPr txBox="1"/>
            <p:nvPr/>
          </p:nvSpPr>
          <p:spPr>
            <a:xfrm>
              <a:off x="7889834" y="2919145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Kanale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F4D4666-C45F-752D-451F-E2C9351E1756}"/>
                </a:ext>
              </a:extLst>
            </p:cNvPr>
            <p:cNvSpPr txBox="1"/>
            <p:nvPr/>
          </p:nvSpPr>
          <p:spPr>
            <a:xfrm>
              <a:off x="9575753" y="1375388"/>
              <a:ext cx="1862195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Segmentet e klientëve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C895CCF-0F64-2E01-08D3-78D2D9B5764F}"/>
                </a:ext>
              </a:extLst>
            </p:cNvPr>
            <p:cNvSpPr txBox="1"/>
            <p:nvPr/>
          </p:nvSpPr>
          <p:spPr>
            <a:xfrm>
              <a:off x="7284382" y="1386237"/>
              <a:ext cx="2029571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Marrëdhëniet me klientët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B7198CF-3274-43D5-DCA3-047BDE8934C2}"/>
                </a:ext>
              </a:extLst>
            </p:cNvPr>
            <p:cNvSpPr txBox="1"/>
            <p:nvPr/>
          </p:nvSpPr>
          <p:spPr>
            <a:xfrm>
              <a:off x="3030595" y="4471323"/>
              <a:ext cx="867266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Kostot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79D78B0-56A9-9A57-D34F-24BCC16F65A8}"/>
                </a:ext>
              </a:extLst>
            </p:cNvPr>
            <p:cNvSpPr txBox="1"/>
            <p:nvPr/>
          </p:nvSpPr>
          <p:spPr>
            <a:xfrm>
              <a:off x="8213186" y="4464394"/>
              <a:ext cx="1372774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Të ardhurat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9354DB5-07C7-9118-6AA4-4D27DC2F2271}"/>
                </a:ext>
              </a:extLst>
            </p:cNvPr>
            <p:cNvSpPr txBox="1"/>
            <p:nvPr/>
          </p:nvSpPr>
          <p:spPr>
            <a:xfrm>
              <a:off x="5394080" y="2926343"/>
              <a:ext cx="1374756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Qarkullues (PV)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E2A1DB9-1972-EDA1-ED68-0E67187DA490}"/>
                </a:ext>
              </a:extLst>
            </p:cNvPr>
            <p:cNvSpPr txBox="1"/>
            <p:nvPr/>
          </p:nvSpPr>
          <p:spPr>
            <a:xfrm>
              <a:off x="2463770" y="5641198"/>
              <a:ext cx="1849593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Inovacion qarkullues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DA32F3C-0DD1-3AA6-CBEE-90201C70BEC8}"/>
                </a:ext>
              </a:extLst>
            </p:cNvPr>
            <p:cNvSpPr txBox="1"/>
            <p:nvPr/>
          </p:nvSpPr>
          <p:spPr>
            <a:xfrm>
              <a:off x="8335838" y="5641198"/>
              <a:ext cx="1127470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Fundi i jetës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10DC749-D327-2A78-0B7D-E3C452CFD3F4}"/>
                </a:ext>
              </a:extLst>
            </p:cNvPr>
            <p:cNvSpPr txBox="1"/>
            <p:nvPr/>
          </p:nvSpPr>
          <p:spPr>
            <a:xfrm>
              <a:off x="2880643" y="1381363"/>
              <a:ext cx="1973990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300" dirty="0">
                  <a:solidFill>
                    <a:schemeClr val="bg1"/>
                  </a:solidFill>
                </a:rPr>
                <a:t>Aktivitete</a:t>
              </a:r>
            </a:p>
          </p:txBody>
        </p:sp>
      </p:grpSp>
      <p:sp>
        <p:nvSpPr>
          <p:cNvPr id="18" name="Google Shape;248;p10">
            <a:extLst>
              <a:ext uri="{FF2B5EF4-FFF2-40B4-BE49-F238E27FC236}">
                <a16:creationId xmlns:a16="http://schemas.microsoft.com/office/drawing/2014/main" id="{1A97EBF3-D837-4E0B-31A6-43D456BD6AA6}"/>
              </a:ext>
            </a:extLst>
          </p:cNvPr>
          <p:cNvSpPr/>
          <p:nvPr/>
        </p:nvSpPr>
        <p:spPr>
          <a:xfrm>
            <a:off x="9525639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Studentë universitarë; 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Komunitete me të ardhura të ulëta;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Tregu masiv dhe klientë të </a:t>
            </a:r>
            <a:r>
              <a:rPr lang="sq-AL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segmentuar</a:t>
            </a: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(meshkuj/femra) </a:t>
            </a:r>
          </a:p>
        </p:txBody>
      </p:sp>
      <p:sp>
        <p:nvSpPr>
          <p:cNvPr id="19" name="Google Shape;259;p11">
            <a:extLst>
              <a:ext uri="{FF2B5EF4-FFF2-40B4-BE49-F238E27FC236}">
                <a16:creationId xmlns:a16="http://schemas.microsoft.com/office/drawing/2014/main" id="{151B3344-F302-3887-59B5-7A4B43B37655}"/>
              </a:ext>
            </a:extLst>
          </p:cNvPr>
          <p:cNvSpPr/>
          <p:nvPr/>
        </p:nvSpPr>
        <p:spPr>
          <a:xfrm>
            <a:off x="5067257" y="1684790"/>
            <a:ext cx="2035535" cy="11282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modës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kosto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përballueshme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pa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pasur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nevojë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zotëroni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t’i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vishni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rrallë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20" name="Google Shape;274;p12">
            <a:extLst>
              <a:ext uri="{FF2B5EF4-FFF2-40B4-BE49-F238E27FC236}">
                <a16:creationId xmlns:a16="http://schemas.microsoft.com/office/drawing/2014/main" id="{1D7C4065-3D9B-F0C1-9963-BCD68302489C}"/>
              </a:ext>
            </a:extLst>
          </p:cNvPr>
          <p:cNvSpPr/>
          <p:nvPr/>
        </p:nvSpPr>
        <p:spPr>
          <a:xfrm>
            <a:off x="5067257" y="3365362"/>
            <a:ext cx="2035535" cy="8925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për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njerëz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ardhura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ulëta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reduktim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mbetjeve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tekstile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22" name="Google Shape;287;p13">
            <a:extLst>
              <a:ext uri="{FF2B5EF4-FFF2-40B4-BE49-F238E27FC236}">
                <a16:creationId xmlns:a16="http://schemas.microsoft.com/office/drawing/2014/main" id="{F4D22E06-7F6E-8CA5-FA09-15114D329C0B}"/>
              </a:ext>
            </a:extLst>
          </p:cNvPr>
          <p:cNvSpPr/>
          <p:nvPr/>
        </p:nvSpPr>
        <p:spPr>
          <a:xfrm>
            <a:off x="7307733" y="185656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Personalizuar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suport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" name="Google Shape;312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242370" cy="6867937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Google Shape;313;p15"/>
          <p:cNvSpPr/>
          <p:nvPr/>
        </p:nvSpPr>
        <p:spPr>
          <a:xfrm>
            <a:off x="2606040" y="185126"/>
            <a:ext cx="6979920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15"/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15"/>
          <p:cNvSpPr txBox="1"/>
          <p:nvPr/>
        </p:nvSpPr>
        <p:spPr>
          <a:xfrm>
            <a:off x="2794682" y="294106"/>
            <a:ext cx="660263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Circular Business Model Canvas</a:t>
            </a:r>
            <a:endParaRPr/>
          </a:p>
        </p:txBody>
      </p:sp>
      <p:pic>
        <p:nvPicPr>
          <p:cNvPr id="316" name="Google Shape;316;p15"/>
          <p:cNvPicPr preferRelativeResize="0"/>
          <p:nvPr/>
        </p:nvPicPr>
        <p:blipFill rotWithShape="1">
          <a:blip r:embed="rId4">
            <a:alphaModFix/>
          </a:blip>
          <a:srcRect b="-11"/>
          <a:stretch/>
        </p:blipFill>
        <p:spPr>
          <a:xfrm>
            <a:off x="415046" y="1094672"/>
            <a:ext cx="11361906" cy="5738367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p15"/>
          <p:cNvSpPr/>
          <p:nvPr/>
        </p:nvSpPr>
        <p:spPr>
          <a:xfrm>
            <a:off x="2942881" y="1882776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Dhënia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rrobave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qira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tek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konsumatorët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shërbim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klienti</a:t>
            </a:r>
            <a:endParaRPr dirty="0"/>
          </a:p>
        </p:txBody>
      </p:sp>
      <p:sp>
        <p:nvSpPr>
          <p:cNvPr id="319" name="Google Shape;319;p15"/>
          <p:cNvSpPr/>
          <p:nvPr/>
        </p:nvSpPr>
        <p:spPr>
          <a:xfrm>
            <a:off x="7336810" y="188277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Personalized, online support </a:t>
            </a:r>
            <a:endParaRPr/>
          </a:p>
        </p:txBody>
      </p:sp>
      <p:sp>
        <p:nvSpPr>
          <p:cNvPr id="320" name="Google Shape;320;p15"/>
          <p:cNvSpPr/>
          <p:nvPr/>
        </p:nvSpPr>
        <p:spPr>
          <a:xfrm>
            <a:off x="7336810" y="3362480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platform, social media, influencers</a:t>
            </a:r>
            <a:endParaRPr/>
          </a:p>
        </p:txBody>
      </p:sp>
      <p:sp>
        <p:nvSpPr>
          <p:cNvPr id="321" name="Google Shape;321;p15"/>
          <p:cNvSpPr/>
          <p:nvPr/>
        </p:nvSpPr>
        <p:spPr>
          <a:xfrm>
            <a:off x="5139844" y="3406697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Clothes for people with low income, reduces textile waste </a:t>
            </a:r>
            <a:endParaRPr/>
          </a:p>
        </p:txBody>
      </p:sp>
      <p:sp>
        <p:nvSpPr>
          <p:cNvPr id="322" name="Google Shape;322;p15"/>
          <p:cNvSpPr/>
          <p:nvPr/>
        </p:nvSpPr>
        <p:spPr>
          <a:xfrm>
            <a:off x="9554716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Students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communities with Low-income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Mass market and segmented customers (male/female)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15"/>
          <p:cNvSpPr/>
          <p:nvPr/>
        </p:nvSpPr>
        <p:spPr>
          <a:xfrm>
            <a:off x="5141206" y="1776841"/>
            <a:ext cx="1912309" cy="940143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Trendy clothes on a budget without having to own clothes you will hardly wear.</a:t>
            </a:r>
            <a:endParaRPr/>
          </a:p>
        </p:txBody>
      </p:sp>
      <p:sp>
        <p:nvSpPr>
          <p:cNvPr id="2" name="Google Shape;220;p8">
            <a:extLst>
              <a:ext uri="{FF2B5EF4-FFF2-40B4-BE49-F238E27FC236}">
                <a16:creationId xmlns:a16="http://schemas.microsoft.com/office/drawing/2014/main" id="{AB0CFF20-B31B-DAB1-CCAA-99D927E6B6F0}"/>
              </a:ext>
            </a:extLst>
          </p:cNvPr>
          <p:cNvSpPr/>
          <p:nvPr/>
        </p:nvSpPr>
        <p:spPr>
          <a:xfrm>
            <a:off x="2060778" y="185126"/>
            <a:ext cx="7786982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21;p8">
            <a:extLst>
              <a:ext uri="{FF2B5EF4-FFF2-40B4-BE49-F238E27FC236}">
                <a16:creationId xmlns:a16="http://schemas.microsoft.com/office/drawing/2014/main" id="{269CAAE5-A956-C9D6-7034-961551359D55}"/>
              </a:ext>
            </a:extLst>
          </p:cNvPr>
          <p:cNvSpPr/>
          <p:nvPr/>
        </p:nvSpPr>
        <p:spPr>
          <a:xfrm>
            <a:off x="2060778" y="185126"/>
            <a:ext cx="7786982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22;p8">
            <a:extLst>
              <a:ext uri="{FF2B5EF4-FFF2-40B4-BE49-F238E27FC236}">
                <a16:creationId xmlns:a16="http://schemas.microsoft.com/office/drawing/2014/main" id="{05BBA028-81AE-A7EB-622C-2EBC9DB2950A}"/>
              </a:ext>
            </a:extLst>
          </p:cNvPr>
          <p:cNvSpPr txBox="1"/>
          <p:nvPr/>
        </p:nvSpPr>
        <p:spPr>
          <a:xfrm>
            <a:off x="2060778" y="291981"/>
            <a:ext cx="778698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ë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Modelin e biznesit qarkullues</a:t>
            </a:r>
            <a:endParaRPr lang="sq-AL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ABA0893-2612-FA43-4A50-0F27C458D56A}"/>
              </a:ext>
            </a:extLst>
          </p:cNvPr>
          <p:cNvGrpSpPr/>
          <p:nvPr/>
        </p:nvGrpSpPr>
        <p:grpSpPr>
          <a:xfrm>
            <a:off x="1234911" y="1375388"/>
            <a:ext cx="10203037" cy="4558198"/>
            <a:chOff x="1234911" y="1375388"/>
            <a:chExt cx="10203037" cy="455819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590C498-54EB-11DF-3D63-419EF8E03DC0}"/>
                </a:ext>
              </a:extLst>
            </p:cNvPr>
            <p:cNvSpPr txBox="1"/>
            <p:nvPr/>
          </p:nvSpPr>
          <p:spPr>
            <a:xfrm>
              <a:off x="1234911" y="1376314"/>
              <a:ext cx="82586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Partnerë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DB53FF1-0E72-41CC-804F-E11C9F158395}"/>
                </a:ext>
              </a:extLst>
            </p:cNvPr>
            <p:cNvSpPr txBox="1"/>
            <p:nvPr/>
          </p:nvSpPr>
          <p:spPr>
            <a:xfrm>
              <a:off x="5140335" y="1375388"/>
              <a:ext cx="188224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Propozimi i vlerës (PV)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0C36569-03D7-038A-6725-5FC3B9A0AC4F}"/>
                </a:ext>
              </a:extLst>
            </p:cNvPr>
            <p:cNvSpPr txBox="1"/>
            <p:nvPr/>
          </p:nvSpPr>
          <p:spPr>
            <a:xfrm>
              <a:off x="3506772" y="2914620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Burime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EC5ACA5-E972-6A05-0D50-019D057D5A10}"/>
                </a:ext>
              </a:extLst>
            </p:cNvPr>
            <p:cNvSpPr txBox="1"/>
            <p:nvPr/>
          </p:nvSpPr>
          <p:spPr>
            <a:xfrm>
              <a:off x="7889834" y="2919145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Kanale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825393E-37E6-8152-AA0F-3832AF9146A7}"/>
                </a:ext>
              </a:extLst>
            </p:cNvPr>
            <p:cNvSpPr txBox="1"/>
            <p:nvPr/>
          </p:nvSpPr>
          <p:spPr>
            <a:xfrm>
              <a:off x="9575753" y="1375388"/>
              <a:ext cx="1862195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Segmentet e klientëve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53C8E1C-2615-9F8D-EE36-52CF582F243E}"/>
                </a:ext>
              </a:extLst>
            </p:cNvPr>
            <p:cNvSpPr txBox="1"/>
            <p:nvPr/>
          </p:nvSpPr>
          <p:spPr>
            <a:xfrm>
              <a:off x="7284382" y="1386237"/>
              <a:ext cx="2029571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Marrëdhëniet me klientët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817131C-D2E5-0E4F-34A4-39F37686BE4E}"/>
                </a:ext>
              </a:extLst>
            </p:cNvPr>
            <p:cNvSpPr txBox="1"/>
            <p:nvPr/>
          </p:nvSpPr>
          <p:spPr>
            <a:xfrm>
              <a:off x="3030595" y="4471323"/>
              <a:ext cx="867266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Kostot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79E1982-5C14-3558-9798-7E9B2DC627C8}"/>
                </a:ext>
              </a:extLst>
            </p:cNvPr>
            <p:cNvSpPr txBox="1"/>
            <p:nvPr/>
          </p:nvSpPr>
          <p:spPr>
            <a:xfrm>
              <a:off x="8213186" y="4464394"/>
              <a:ext cx="1372774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Të ardhurat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12F7CA2-8C8B-B9F5-FE30-8FCC18DC08D5}"/>
                </a:ext>
              </a:extLst>
            </p:cNvPr>
            <p:cNvSpPr txBox="1"/>
            <p:nvPr/>
          </p:nvSpPr>
          <p:spPr>
            <a:xfrm>
              <a:off x="5394080" y="2926343"/>
              <a:ext cx="1374756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Qarkullues (PV)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618AA21-4C12-6981-A47F-497974F317E4}"/>
                </a:ext>
              </a:extLst>
            </p:cNvPr>
            <p:cNvSpPr txBox="1"/>
            <p:nvPr/>
          </p:nvSpPr>
          <p:spPr>
            <a:xfrm>
              <a:off x="2463770" y="5641198"/>
              <a:ext cx="1849593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Inovacion qarkullues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9585664-7619-FAF8-9344-D1BD5F24231C}"/>
                </a:ext>
              </a:extLst>
            </p:cNvPr>
            <p:cNvSpPr txBox="1"/>
            <p:nvPr/>
          </p:nvSpPr>
          <p:spPr>
            <a:xfrm>
              <a:off x="8335838" y="5641198"/>
              <a:ext cx="1127470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Fundi i jetës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F96155E-728B-E2F7-394D-872E4FA82CB7}"/>
                </a:ext>
              </a:extLst>
            </p:cNvPr>
            <p:cNvSpPr txBox="1"/>
            <p:nvPr/>
          </p:nvSpPr>
          <p:spPr>
            <a:xfrm>
              <a:off x="2880643" y="1381363"/>
              <a:ext cx="1973990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300" dirty="0">
                  <a:solidFill>
                    <a:schemeClr val="bg1"/>
                  </a:solidFill>
                </a:rPr>
                <a:t>Aktivitete</a:t>
              </a:r>
            </a:p>
          </p:txBody>
        </p:sp>
      </p:grpSp>
      <p:sp>
        <p:nvSpPr>
          <p:cNvPr id="18" name="Google Shape;259;p11">
            <a:extLst>
              <a:ext uri="{FF2B5EF4-FFF2-40B4-BE49-F238E27FC236}">
                <a16:creationId xmlns:a16="http://schemas.microsoft.com/office/drawing/2014/main" id="{21D89C66-4213-4EF2-70D4-DD2DE63E257B}"/>
              </a:ext>
            </a:extLst>
          </p:cNvPr>
          <p:cNvSpPr/>
          <p:nvPr/>
        </p:nvSpPr>
        <p:spPr>
          <a:xfrm>
            <a:off x="5067257" y="1684790"/>
            <a:ext cx="2035535" cy="11282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modës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kosto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përballueshme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pa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pasur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nevojë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zotëroni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t’i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vishni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rrallë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19" name="Google Shape;274;p12">
            <a:extLst>
              <a:ext uri="{FF2B5EF4-FFF2-40B4-BE49-F238E27FC236}">
                <a16:creationId xmlns:a16="http://schemas.microsoft.com/office/drawing/2014/main" id="{6F28DCFB-E445-8647-F3DF-F104BB7A9007}"/>
              </a:ext>
            </a:extLst>
          </p:cNvPr>
          <p:cNvSpPr/>
          <p:nvPr/>
        </p:nvSpPr>
        <p:spPr>
          <a:xfrm>
            <a:off x="5067257" y="3365362"/>
            <a:ext cx="2035535" cy="8925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për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njerëz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ardhura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ulëta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reduktim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mbetjeve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tekstile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20" name="Google Shape;287;p13">
            <a:extLst>
              <a:ext uri="{FF2B5EF4-FFF2-40B4-BE49-F238E27FC236}">
                <a16:creationId xmlns:a16="http://schemas.microsoft.com/office/drawing/2014/main" id="{2A8EE8FE-F473-1FEB-9167-C59DEBF40E55}"/>
              </a:ext>
            </a:extLst>
          </p:cNvPr>
          <p:cNvSpPr/>
          <p:nvPr/>
        </p:nvSpPr>
        <p:spPr>
          <a:xfrm>
            <a:off x="7307733" y="185656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Personalizuar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suport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</a:t>
            </a:r>
            <a:endParaRPr dirty="0"/>
          </a:p>
        </p:txBody>
      </p:sp>
      <p:sp>
        <p:nvSpPr>
          <p:cNvPr id="21" name="Google Shape;303;p14">
            <a:extLst>
              <a:ext uri="{FF2B5EF4-FFF2-40B4-BE49-F238E27FC236}">
                <a16:creationId xmlns:a16="http://schemas.microsoft.com/office/drawing/2014/main" id="{5558CF4E-D276-E7E2-75EF-0987FB0981ED}"/>
              </a:ext>
            </a:extLst>
          </p:cNvPr>
          <p:cNvSpPr/>
          <p:nvPr/>
        </p:nvSpPr>
        <p:spPr>
          <a:xfrm>
            <a:off x="7307732" y="3385759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Platformë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online, influencer,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rrjete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sociale</a:t>
            </a:r>
            <a:endParaRPr dirty="0"/>
          </a:p>
        </p:txBody>
      </p:sp>
      <p:sp>
        <p:nvSpPr>
          <p:cNvPr id="22" name="Google Shape;248;p10">
            <a:extLst>
              <a:ext uri="{FF2B5EF4-FFF2-40B4-BE49-F238E27FC236}">
                <a16:creationId xmlns:a16="http://schemas.microsoft.com/office/drawing/2014/main" id="{AE707F61-F2AA-FA07-15E9-FC5C2213E127}"/>
              </a:ext>
            </a:extLst>
          </p:cNvPr>
          <p:cNvSpPr/>
          <p:nvPr/>
        </p:nvSpPr>
        <p:spPr>
          <a:xfrm>
            <a:off x="9525639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Studentë universitarë; 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Komunitete me të ardhura të ulëta;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Tregu masiv dhe klientë të </a:t>
            </a:r>
            <a:r>
              <a:rPr lang="sq-AL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segmentuar</a:t>
            </a: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(meshkuj/femra) </a:t>
            </a:r>
          </a:p>
        </p:txBody>
      </p:sp>
      <p:sp>
        <p:nvSpPr>
          <p:cNvPr id="318" name="Google Shape;318;p15"/>
          <p:cNvSpPr/>
          <p:nvPr/>
        </p:nvSpPr>
        <p:spPr>
          <a:xfrm>
            <a:off x="2790082" y="1244269"/>
            <a:ext cx="2217906" cy="1712068"/>
          </a:xfrm>
          <a:prstGeom prst="rect">
            <a:avLst/>
          </a:prstGeom>
          <a:noFill/>
          <a:ln w="381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242370" cy="6867937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p16"/>
          <p:cNvSpPr/>
          <p:nvPr/>
        </p:nvSpPr>
        <p:spPr>
          <a:xfrm>
            <a:off x="2606040" y="185126"/>
            <a:ext cx="6979920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16"/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16"/>
          <p:cNvSpPr txBox="1"/>
          <p:nvPr/>
        </p:nvSpPr>
        <p:spPr>
          <a:xfrm>
            <a:off x="2794682" y="294106"/>
            <a:ext cx="660263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Circular Business Model Canvas</a:t>
            </a:r>
            <a:endParaRPr/>
          </a:p>
        </p:txBody>
      </p:sp>
      <p:pic>
        <p:nvPicPr>
          <p:cNvPr id="333" name="Google Shape;333;p16"/>
          <p:cNvPicPr preferRelativeResize="0"/>
          <p:nvPr/>
        </p:nvPicPr>
        <p:blipFill rotWithShape="1">
          <a:blip r:embed="rId4">
            <a:alphaModFix/>
          </a:blip>
          <a:srcRect b="-11"/>
          <a:stretch/>
        </p:blipFill>
        <p:spPr>
          <a:xfrm>
            <a:off x="415046" y="1094672"/>
            <a:ext cx="11361906" cy="5738367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Google Shape;334;p16"/>
          <p:cNvSpPr/>
          <p:nvPr/>
        </p:nvSpPr>
        <p:spPr>
          <a:xfrm>
            <a:off x="2942881" y="1882776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Rent clothes to customers, Customer support</a:t>
            </a:r>
            <a:endParaRPr/>
          </a:p>
        </p:txBody>
      </p:sp>
      <p:sp>
        <p:nvSpPr>
          <p:cNvPr id="335" name="Google Shape;335;p16"/>
          <p:cNvSpPr/>
          <p:nvPr/>
        </p:nvSpPr>
        <p:spPr>
          <a:xfrm>
            <a:off x="583328" y="1255671"/>
            <a:ext cx="2217906" cy="3182514"/>
          </a:xfrm>
          <a:prstGeom prst="rect">
            <a:avLst/>
          </a:prstGeom>
          <a:noFill/>
          <a:ln w="381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16"/>
          <p:cNvSpPr/>
          <p:nvPr/>
        </p:nvSpPr>
        <p:spPr>
          <a:xfrm>
            <a:off x="724975" y="1882776"/>
            <a:ext cx="1912309" cy="173021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dhurojnë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ose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shesin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tyre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përdorura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Dyqanet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veshje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përdorura</a:t>
            </a:r>
            <a:endParaRPr lang="en-US"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16"/>
          <p:cNvSpPr/>
          <p:nvPr/>
        </p:nvSpPr>
        <p:spPr>
          <a:xfrm>
            <a:off x="7336810" y="188277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Personalized, online support </a:t>
            </a:r>
            <a:endParaRPr/>
          </a:p>
        </p:txBody>
      </p:sp>
      <p:sp>
        <p:nvSpPr>
          <p:cNvPr id="338" name="Google Shape;338;p16"/>
          <p:cNvSpPr/>
          <p:nvPr/>
        </p:nvSpPr>
        <p:spPr>
          <a:xfrm>
            <a:off x="7336810" y="3362480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platform, social media, influencers</a:t>
            </a:r>
            <a:endParaRPr/>
          </a:p>
        </p:txBody>
      </p:sp>
      <p:sp>
        <p:nvSpPr>
          <p:cNvPr id="339" name="Google Shape;339;p16"/>
          <p:cNvSpPr/>
          <p:nvPr/>
        </p:nvSpPr>
        <p:spPr>
          <a:xfrm>
            <a:off x="5139844" y="3406697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Clothes for people with low income, reduces textile waste </a:t>
            </a:r>
            <a:endParaRPr/>
          </a:p>
        </p:txBody>
      </p:sp>
      <p:sp>
        <p:nvSpPr>
          <p:cNvPr id="340" name="Google Shape;340;p16"/>
          <p:cNvSpPr/>
          <p:nvPr/>
        </p:nvSpPr>
        <p:spPr>
          <a:xfrm>
            <a:off x="9554716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Students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communities with Low-income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Mass market and segmented customers (male/female)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16"/>
          <p:cNvSpPr/>
          <p:nvPr/>
        </p:nvSpPr>
        <p:spPr>
          <a:xfrm>
            <a:off x="5141206" y="1776841"/>
            <a:ext cx="1912309" cy="940143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Trendy clothes on a budget without having to own clothes you will hardly wear.</a:t>
            </a:r>
            <a:endParaRPr/>
          </a:p>
        </p:txBody>
      </p:sp>
      <p:sp>
        <p:nvSpPr>
          <p:cNvPr id="2" name="Google Shape;220;p8">
            <a:extLst>
              <a:ext uri="{FF2B5EF4-FFF2-40B4-BE49-F238E27FC236}">
                <a16:creationId xmlns:a16="http://schemas.microsoft.com/office/drawing/2014/main" id="{C503B2B0-6446-E0DA-B3C9-88849B4910C5}"/>
              </a:ext>
            </a:extLst>
          </p:cNvPr>
          <p:cNvSpPr/>
          <p:nvPr/>
        </p:nvSpPr>
        <p:spPr>
          <a:xfrm>
            <a:off x="2060778" y="185126"/>
            <a:ext cx="7786982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21;p8">
            <a:extLst>
              <a:ext uri="{FF2B5EF4-FFF2-40B4-BE49-F238E27FC236}">
                <a16:creationId xmlns:a16="http://schemas.microsoft.com/office/drawing/2014/main" id="{C2975A58-D6ED-3C17-8D07-331C4BC957E6}"/>
              </a:ext>
            </a:extLst>
          </p:cNvPr>
          <p:cNvSpPr/>
          <p:nvPr/>
        </p:nvSpPr>
        <p:spPr>
          <a:xfrm>
            <a:off x="2060778" y="185126"/>
            <a:ext cx="7786982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22;p8">
            <a:extLst>
              <a:ext uri="{FF2B5EF4-FFF2-40B4-BE49-F238E27FC236}">
                <a16:creationId xmlns:a16="http://schemas.microsoft.com/office/drawing/2014/main" id="{E63852B7-2E75-50F4-6303-E6ABEA0F36A2}"/>
              </a:ext>
            </a:extLst>
          </p:cNvPr>
          <p:cNvSpPr txBox="1"/>
          <p:nvPr/>
        </p:nvSpPr>
        <p:spPr>
          <a:xfrm>
            <a:off x="2060778" y="291981"/>
            <a:ext cx="778698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ë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Modelin e biznesit qarkullues</a:t>
            </a:r>
            <a:endParaRPr lang="sq-AL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4443B57-36A2-4145-F8FB-6D94A1AA71D5}"/>
              </a:ext>
            </a:extLst>
          </p:cNvPr>
          <p:cNvGrpSpPr/>
          <p:nvPr/>
        </p:nvGrpSpPr>
        <p:grpSpPr>
          <a:xfrm>
            <a:off x="1234911" y="1375388"/>
            <a:ext cx="10203037" cy="4558198"/>
            <a:chOff x="1234911" y="1375388"/>
            <a:chExt cx="10203037" cy="455819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3C4A055-87D4-A9A4-05A6-0D61A1B6F8C4}"/>
                </a:ext>
              </a:extLst>
            </p:cNvPr>
            <p:cNvSpPr txBox="1"/>
            <p:nvPr/>
          </p:nvSpPr>
          <p:spPr>
            <a:xfrm>
              <a:off x="1234911" y="1376314"/>
              <a:ext cx="82586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Partnerë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3A161E4-93DB-101D-A08A-F69ACCDD26AC}"/>
                </a:ext>
              </a:extLst>
            </p:cNvPr>
            <p:cNvSpPr txBox="1"/>
            <p:nvPr/>
          </p:nvSpPr>
          <p:spPr>
            <a:xfrm>
              <a:off x="5140335" y="1375388"/>
              <a:ext cx="188224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Propozimi i vlerës (PV)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8323FAA-D3A7-68B0-78EC-047FA0D753F6}"/>
                </a:ext>
              </a:extLst>
            </p:cNvPr>
            <p:cNvSpPr txBox="1"/>
            <p:nvPr/>
          </p:nvSpPr>
          <p:spPr>
            <a:xfrm>
              <a:off x="3506772" y="2914620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Burime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77B7C90-9CF6-C128-98DA-085249606889}"/>
                </a:ext>
              </a:extLst>
            </p:cNvPr>
            <p:cNvSpPr txBox="1"/>
            <p:nvPr/>
          </p:nvSpPr>
          <p:spPr>
            <a:xfrm>
              <a:off x="7889834" y="2919145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Kanale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12EF472-8186-70C6-6C79-EF9F6C0D999D}"/>
                </a:ext>
              </a:extLst>
            </p:cNvPr>
            <p:cNvSpPr txBox="1"/>
            <p:nvPr/>
          </p:nvSpPr>
          <p:spPr>
            <a:xfrm>
              <a:off x="9575753" y="1375388"/>
              <a:ext cx="1862195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Segmentet e klientëve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384B74B-3530-21A5-C767-74961F0BE197}"/>
                </a:ext>
              </a:extLst>
            </p:cNvPr>
            <p:cNvSpPr txBox="1"/>
            <p:nvPr/>
          </p:nvSpPr>
          <p:spPr>
            <a:xfrm>
              <a:off x="7284382" y="1386237"/>
              <a:ext cx="2029571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Marrëdhëniet me klientët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F009B1B-ECDE-8E0F-0022-2C54D7D3A63D}"/>
                </a:ext>
              </a:extLst>
            </p:cNvPr>
            <p:cNvSpPr txBox="1"/>
            <p:nvPr/>
          </p:nvSpPr>
          <p:spPr>
            <a:xfrm>
              <a:off x="3030595" y="4471323"/>
              <a:ext cx="867266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Kostot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549125C-D848-64A0-1A2F-CBF1D9D30016}"/>
                </a:ext>
              </a:extLst>
            </p:cNvPr>
            <p:cNvSpPr txBox="1"/>
            <p:nvPr/>
          </p:nvSpPr>
          <p:spPr>
            <a:xfrm>
              <a:off x="8213186" y="4464394"/>
              <a:ext cx="1372774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Të ardhurat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5749F78-36BF-AB66-4E48-20174AB0629B}"/>
                </a:ext>
              </a:extLst>
            </p:cNvPr>
            <p:cNvSpPr txBox="1"/>
            <p:nvPr/>
          </p:nvSpPr>
          <p:spPr>
            <a:xfrm>
              <a:off x="5394080" y="2926343"/>
              <a:ext cx="1374756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Qarkullues (PV)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6544096-7E0C-AC31-C37A-00ED5CE1EDB8}"/>
                </a:ext>
              </a:extLst>
            </p:cNvPr>
            <p:cNvSpPr txBox="1"/>
            <p:nvPr/>
          </p:nvSpPr>
          <p:spPr>
            <a:xfrm>
              <a:off x="2463770" y="5641198"/>
              <a:ext cx="1849593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Inovacion qarkullues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029DC23-6598-FE00-43AA-CB858F0B7421}"/>
                </a:ext>
              </a:extLst>
            </p:cNvPr>
            <p:cNvSpPr txBox="1"/>
            <p:nvPr/>
          </p:nvSpPr>
          <p:spPr>
            <a:xfrm>
              <a:off x="8335838" y="5641198"/>
              <a:ext cx="1127470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Fundi i jetës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71BAA8A-7961-359D-0C12-3BD1F08F98B5}"/>
                </a:ext>
              </a:extLst>
            </p:cNvPr>
            <p:cNvSpPr txBox="1"/>
            <p:nvPr/>
          </p:nvSpPr>
          <p:spPr>
            <a:xfrm>
              <a:off x="2880643" y="1381363"/>
              <a:ext cx="1973990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300" dirty="0">
                  <a:solidFill>
                    <a:schemeClr val="bg1"/>
                  </a:solidFill>
                </a:rPr>
                <a:t>Aktivitete</a:t>
              </a:r>
            </a:p>
          </p:txBody>
        </p:sp>
      </p:grpSp>
      <p:sp>
        <p:nvSpPr>
          <p:cNvPr id="18" name="Google Shape;248;p10">
            <a:extLst>
              <a:ext uri="{FF2B5EF4-FFF2-40B4-BE49-F238E27FC236}">
                <a16:creationId xmlns:a16="http://schemas.microsoft.com/office/drawing/2014/main" id="{4B18156C-8FC4-41A9-092A-1DF2A8E33E53}"/>
              </a:ext>
            </a:extLst>
          </p:cNvPr>
          <p:cNvSpPr/>
          <p:nvPr/>
        </p:nvSpPr>
        <p:spPr>
          <a:xfrm>
            <a:off x="9525639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Studentë universitarë; 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Komunitete me të ardhura të ulëta;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Tregu masiv dhe klientë të </a:t>
            </a:r>
            <a:r>
              <a:rPr lang="sq-AL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segmentuar</a:t>
            </a: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(meshkuj/femra) </a:t>
            </a:r>
          </a:p>
        </p:txBody>
      </p:sp>
      <p:sp>
        <p:nvSpPr>
          <p:cNvPr id="19" name="Google Shape;259;p11">
            <a:extLst>
              <a:ext uri="{FF2B5EF4-FFF2-40B4-BE49-F238E27FC236}">
                <a16:creationId xmlns:a16="http://schemas.microsoft.com/office/drawing/2014/main" id="{A6AAC066-6778-48DA-1B73-C5A9C496E84D}"/>
              </a:ext>
            </a:extLst>
          </p:cNvPr>
          <p:cNvSpPr/>
          <p:nvPr/>
        </p:nvSpPr>
        <p:spPr>
          <a:xfrm>
            <a:off x="5067257" y="1684790"/>
            <a:ext cx="2035535" cy="11282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modës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kosto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përballueshme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pa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pasur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nevojë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zotëroni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t’i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vishni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rrallë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20" name="Google Shape;274;p12">
            <a:extLst>
              <a:ext uri="{FF2B5EF4-FFF2-40B4-BE49-F238E27FC236}">
                <a16:creationId xmlns:a16="http://schemas.microsoft.com/office/drawing/2014/main" id="{CD767FB2-BEF0-02D1-2B80-46B42430FB02}"/>
              </a:ext>
            </a:extLst>
          </p:cNvPr>
          <p:cNvSpPr/>
          <p:nvPr/>
        </p:nvSpPr>
        <p:spPr>
          <a:xfrm>
            <a:off x="5067257" y="3365362"/>
            <a:ext cx="2035535" cy="8925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për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njerëz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ardhura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ulëta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reduktim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mbetjeve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tekstile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21" name="Google Shape;287;p13">
            <a:extLst>
              <a:ext uri="{FF2B5EF4-FFF2-40B4-BE49-F238E27FC236}">
                <a16:creationId xmlns:a16="http://schemas.microsoft.com/office/drawing/2014/main" id="{91031EDE-C831-DBBB-69C4-EA3D528FAF26}"/>
              </a:ext>
            </a:extLst>
          </p:cNvPr>
          <p:cNvSpPr/>
          <p:nvPr/>
        </p:nvSpPr>
        <p:spPr>
          <a:xfrm>
            <a:off x="7307733" y="185656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Personalizuar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suport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</a:t>
            </a:r>
            <a:endParaRPr dirty="0"/>
          </a:p>
        </p:txBody>
      </p:sp>
      <p:sp>
        <p:nvSpPr>
          <p:cNvPr id="23" name="Google Shape;303;p14">
            <a:extLst>
              <a:ext uri="{FF2B5EF4-FFF2-40B4-BE49-F238E27FC236}">
                <a16:creationId xmlns:a16="http://schemas.microsoft.com/office/drawing/2014/main" id="{DD173CB0-569C-77E5-7BE9-EC0A269DBAF0}"/>
              </a:ext>
            </a:extLst>
          </p:cNvPr>
          <p:cNvSpPr/>
          <p:nvPr/>
        </p:nvSpPr>
        <p:spPr>
          <a:xfrm>
            <a:off x="7307733" y="3368454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Platformë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online, influencer,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rrjete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sociale</a:t>
            </a:r>
            <a:endParaRPr dirty="0"/>
          </a:p>
        </p:txBody>
      </p:sp>
      <p:sp>
        <p:nvSpPr>
          <p:cNvPr id="25" name="Google Shape;317;p15">
            <a:extLst>
              <a:ext uri="{FF2B5EF4-FFF2-40B4-BE49-F238E27FC236}">
                <a16:creationId xmlns:a16="http://schemas.microsoft.com/office/drawing/2014/main" id="{FCF669CC-A82D-2E41-A105-5858D14D3FF4}"/>
              </a:ext>
            </a:extLst>
          </p:cNvPr>
          <p:cNvSpPr/>
          <p:nvPr/>
        </p:nvSpPr>
        <p:spPr>
          <a:xfrm>
            <a:off x="2943641" y="1867079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Dhënia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rrobave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qira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tek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konsumatorët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shërbim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klienti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7" name="Google Shape;34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242370" cy="6867937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p17"/>
          <p:cNvSpPr/>
          <p:nvPr/>
        </p:nvSpPr>
        <p:spPr>
          <a:xfrm>
            <a:off x="2606040" y="185126"/>
            <a:ext cx="6979920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17"/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17"/>
          <p:cNvSpPr txBox="1"/>
          <p:nvPr/>
        </p:nvSpPr>
        <p:spPr>
          <a:xfrm>
            <a:off x="2794682" y="294106"/>
            <a:ext cx="660263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Circular Business Model Canvas</a:t>
            </a:r>
            <a:endParaRPr/>
          </a:p>
        </p:txBody>
      </p:sp>
      <p:pic>
        <p:nvPicPr>
          <p:cNvPr id="351" name="Google Shape;351;p17"/>
          <p:cNvPicPr preferRelativeResize="0"/>
          <p:nvPr/>
        </p:nvPicPr>
        <p:blipFill rotWithShape="1">
          <a:blip r:embed="rId4">
            <a:alphaModFix/>
          </a:blip>
          <a:srcRect b="-11"/>
          <a:stretch/>
        </p:blipFill>
        <p:spPr>
          <a:xfrm>
            <a:off x="415046" y="1094672"/>
            <a:ext cx="11361906" cy="5738367"/>
          </a:xfrm>
          <a:prstGeom prst="rect">
            <a:avLst/>
          </a:prstGeom>
          <a:noFill/>
          <a:ln>
            <a:noFill/>
          </a:ln>
        </p:spPr>
      </p:pic>
      <p:sp>
        <p:nvSpPr>
          <p:cNvPr id="352" name="Google Shape;352;p17"/>
          <p:cNvSpPr/>
          <p:nvPr/>
        </p:nvSpPr>
        <p:spPr>
          <a:xfrm>
            <a:off x="2942881" y="1882776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Rent clothes to customers, Customer support</a:t>
            </a:r>
            <a:endParaRPr/>
          </a:p>
        </p:txBody>
      </p:sp>
      <p:sp>
        <p:nvSpPr>
          <p:cNvPr id="353" name="Google Shape;353;p17"/>
          <p:cNvSpPr/>
          <p:nvPr/>
        </p:nvSpPr>
        <p:spPr>
          <a:xfrm>
            <a:off x="2790081" y="2821251"/>
            <a:ext cx="2217906" cy="1616934"/>
          </a:xfrm>
          <a:prstGeom prst="rect">
            <a:avLst/>
          </a:prstGeom>
          <a:noFill/>
          <a:ln w="381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17"/>
          <p:cNvSpPr/>
          <p:nvPr/>
        </p:nvSpPr>
        <p:spPr>
          <a:xfrm>
            <a:off x="724975" y="1882776"/>
            <a:ext cx="1912309" cy="173021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People who donate or sell their old clothes. Thrift shops</a:t>
            </a:r>
            <a:endParaRPr/>
          </a:p>
        </p:txBody>
      </p:sp>
      <p:sp>
        <p:nvSpPr>
          <p:cNvPr id="355" name="Google Shape;355;p17"/>
          <p:cNvSpPr/>
          <p:nvPr/>
        </p:nvSpPr>
        <p:spPr>
          <a:xfrm>
            <a:off x="2942880" y="3406698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Inventar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platforma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website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shitjes</a:t>
            </a:r>
            <a:endParaRPr dirty="0"/>
          </a:p>
        </p:txBody>
      </p:sp>
      <p:sp>
        <p:nvSpPr>
          <p:cNvPr id="356" name="Google Shape;356;p17"/>
          <p:cNvSpPr/>
          <p:nvPr/>
        </p:nvSpPr>
        <p:spPr>
          <a:xfrm>
            <a:off x="7336810" y="188277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Personalized, online support </a:t>
            </a:r>
            <a:endParaRPr/>
          </a:p>
        </p:txBody>
      </p:sp>
      <p:sp>
        <p:nvSpPr>
          <p:cNvPr id="357" name="Google Shape;357;p17"/>
          <p:cNvSpPr/>
          <p:nvPr/>
        </p:nvSpPr>
        <p:spPr>
          <a:xfrm>
            <a:off x="7336810" y="3362480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platform, social media, influencers</a:t>
            </a:r>
            <a:endParaRPr/>
          </a:p>
        </p:txBody>
      </p:sp>
      <p:sp>
        <p:nvSpPr>
          <p:cNvPr id="358" name="Google Shape;358;p17"/>
          <p:cNvSpPr/>
          <p:nvPr/>
        </p:nvSpPr>
        <p:spPr>
          <a:xfrm>
            <a:off x="5139844" y="3406697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Clothes for people with low income, reduces textile waste </a:t>
            </a:r>
            <a:endParaRPr/>
          </a:p>
        </p:txBody>
      </p:sp>
      <p:sp>
        <p:nvSpPr>
          <p:cNvPr id="359" name="Google Shape;359;p17"/>
          <p:cNvSpPr/>
          <p:nvPr/>
        </p:nvSpPr>
        <p:spPr>
          <a:xfrm>
            <a:off x="9554716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Students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communities with Low-income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Mass market and segmented customers (male/female)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17"/>
          <p:cNvSpPr/>
          <p:nvPr/>
        </p:nvSpPr>
        <p:spPr>
          <a:xfrm>
            <a:off x="5141206" y="1776841"/>
            <a:ext cx="1912309" cy="940143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Trendy clothes on a budget without having to own clothes you will hardly wear.</a:t>
            </a:r>
            <a:endParaRPr/>
          </a:p>
        </p:txBody>
      </p:sp>
      <p:sp>
        <p:nvSpPr>
          <p:cNvPr id="2" name="Google Shape;220;p8">
            <a:extLst>
              <a:ext uri="{FF2B5EF4-FFF2-40B4-BE49-F238E27FC236}">
                <a16:creationId xmlns:a16="http://schemas.microsoft.com/office/drawing/2014/main" id="{2E4F4E7F-591D-9B26-EB6B-388F7DEC6359}"/>
              </a:ext>
            </a:extLst>
          </p:cNvPr>
          <p:cNvSpPr/>
          <p:nvPr/>
        </p:nvSpPr>
        <p:spPr>
          <a:xfrm>
            <a:off x="2060778" y="185126"/>
            <a:ext cx="7786982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21;p8">
            <a:extLst>
              <a:ext uri="{FF2B5EF4-FFF2-40B4-BE49-F238E27FC236}">
                <a16:creationId xmlns:a16="http://schemas.microsoft.com/office/drawing/2014/main" id="{50A1E0E5-E3E9-A3A6-6CF8-9D1EC80AB57D}"/>
              </a:ext>
            </a:extLst>
          </p:cNvPr>
          <p:cNvSpPr/>
          <p:nvPr/>
        </p:nvSpPr>
        <p:spPr>
          <a:xfrm>
            <a:off x="2060778" y="185126"/>
            <a:ext cx="7786982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22;p8">
            <a:extLst>
              <a:ext uri="{FF2B5EF4-FFF2-40B4-BE49-F238E27FC236}">
                <a16:creationId xmlns:a16="http://schemas.microsoft.com/office/drawing/2014/main" id="{3852C288-D0EE-85C4-15A7-6FDDFE904118}"/>
              </a:ext>
            </a:extLst>
          </p:cNvPr>
          <p:cNvSpPr txBox="1"/>
          <p:nvPr/>
        </p:nvSpPr>
        <p:spPr>
          <a:xfrm>
            <a:off x="2060778" y="291981"/>
            <a:ext cx="778698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ë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Modelin e biznesit qarkullues</a:t>
            </a:r>
            <a:endParaRPr lang="sq-AL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852D2F3-12EC-A859-C902-2CB96A0EDBC2}"/>
              </a:ext>
            </a:extLst>
          </p:cNvPr>
          <p:cNvGrpSpPr/>
          <p:nvPr/>
        </p:nvGrpSpPr>
        <p:grpSpPr>
          <a:xfrm>
            <a:off x="1234911" y="1375388"/>
            <a:ext cx="10203037" cy="4558198"/>
            <a:chOff x="1234911" y="1375388"/>
            <a:chExt cx="10203037" cy="455819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C3A8E5D-B17A-63A8-2474-717EFBA96F68}"/>
                </a:ext>
              </a:extLst>
            </p:cNvPr>
            <p:cNvSpPr txBox="1"/>
            <p:nvPr/>
          </p:nvSpPr>
          <p:spPr>
            <a:xfrm>
              <a:off x="1234911" y="1376314"/>
              <a:ext cx="82586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Partnerë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BB74B22-90D3-613A-D694-4B6AAFEACEF5}"/>
                </a:ext>
              </a:extLst>
            </p:cNvPr>
            <p:cNvSpPr txBox="1"/>
            <p:nvPr/>
          </p:nvSpPr>
          <p:spPr>
            <a:xfrm>
              <a:off x="5140335" y="1375388"/>
              <a:ext cx="188224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Propozimi i vlerës (PV)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0FF39ED-0AD4-F8DA-2C50-90D7B214A845}"/>
                </a:ext>
              </a:extLst>
            </p:cNvPr>
            <p:cNvSpPr txBox="1"/>
            <p:nvPr/>
          </p:nvSpPr>
          <p:spPr>
            <a:xfrm>
              <a:off x="3506772" y="2914620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Burime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7DC22CD-F6A2-4021-7D08-274A8D2536B5}"/>
                </a:ext>
              </a:extLst>
            </p:cNvPr>
            <p:cNvSpPr txBox="1"/>
            <p:nvPr/>
          </p:nvSpPr>
          <p:spPr>
            <a:xfrm>
              <a:off x="7889834" y="2919145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Kanale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6C7A980-8498-D834-D553-35A42F3466D8}"/>
                </a:ext>
              </a:extLst>
            </p:cNvPr>
            <p:cNvSpPr txBox="1"/>
            <p:nvPr/>
          </p:nvSpPr>
          <p:spPr>
            <a:xfrm>
              <a:off x="9575753" y="1375388"/>
              <a:ext cx="1862195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Segmentet e klientëve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0AC5DCA-0351-56AE-5EA5-7D5CD9D72095}"/>
                </a:ext>
              </a:extLst>
            </p:cNvPr>
            <p:cNvSpPr txBox="1"/>
            <p:nvPr/>
          </p:nvSpPr>
          <p:spPr>
            <a:xfrm>
              <a:off x="7284382" y="1386237"/>
              <a:ext cx="2029571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Marrëdhëniet me klientët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DACE09C-2C4B-0CC6-1DB9-5C749DD619D5}"/>
                </a:ext>
              </a:extLst>
            </p:cNvPr>
            <p:cNvSpPr txBox="1"/>
            <p:nvPr/>
          </p:nvSpPr>
          <p:spPr>
            <a:xfrm>
              <a:off x="3030595" y="4471323"/>
              <a:ext cx="867266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Kostot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18D999-5C46-5976-5BE8-D10E23BEBA77}"/>
                </a:ext>
              </a:extLst>
            </p:cNvPr>
            <p:cNvSpPr txBox="1"/>
            <p:nvPr/>
          </p:nvSpPr>
          <p:spPr>
            <a:xfrm>
              <a:off x="8213186" y="4464394"/>
              <a:ext cx="1372774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Të ardhurat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00A1899-55D2-60CA-2F62-965485E0FD73}"/>
                </a:ext>
              </a:extLst>
            </p:cNvPr>
            <p:cNvSpPr txBox="1"/>
            <p:nvPr/>
          </p:nvSpPr>
          <p:spPr>
            <a:xfrm>
              <a:off x="5394080" y="2926343"/>
              <a:ext cx="1374756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Qarkullues (PV)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B6750F-A675-1864-058E-650DB820D728}"/>
                </a:ext>
              </a:extLst>
            </p:cNvPr>
            <p:cNvSpPr txBox="1"/>
            <p:nvPr/>
          </p:nvSpPr>
          <p:spPr>
            <a:xfrm>
              <a:off x="2463770" y="5641198"/>
              <a:ext cx="1849593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Inovacion qarkullues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FE751B3-F41F-6C55-6D38-F296B0538196}"/>
                </a:ext>
              </a:extLst>
            </p:cNvPr>
            <p:cNvSpPr txBox="1"/>
            <p:nvPr/>
          </p:nvSpPr>
          <p:spPr>
            <a:xfrm>
              <a:off x="8335838" y="5641198"/>
              <a:ext cx="1127470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Fundi i jetës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58E7BBA-CE92-F231-EE5F-11312A639DF1}"/>
                </a:ext>
              </a:extLst>
            </p:cNvPr>
            <p:cNvSpPr txBox="1"/>
            <p:nvPr/>
          </p:nvSpPr>
          <p:spPr>
            <a:xfrm>
              <a:off x="2880643" y="1381363"/>
              <a:ext cx="1973990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300" dirty="0">
                  <a:solidFill>
                    <a:schemeClr val="bg1"/>
                  </a:solidFill>
                </a:rPr>
                <a:t>Aktivitete</a:t>
              </a:r>
            </a:p>
          </p:txBody>
        </p:sp>
      </p:grpSp>
      <p:sp>
        <p:nvSpPr>
          <p:cNvPr id="18" name="Google Shape;259;p11">
            <a:extLst>
              <a:ext uri="{FF2B5EF4-FFF2-40B4-BE49-F238E27FC236}">
                <a16:creationId xmlns:a16="http://schemas.microsoft.com/office/drawing/2014/main" id="{1E40AC69-6C13-4168-CFC3-876C7FD2FFF9}"/>
              </a:ext>
            </a:extLst>
          </p:cNvPr>
          <p:cNvSpPr/>
          <p:nvPr/>
        </p:nvSpPr>
        <p:spPr>
          <a:xfrm>
            <a:off x="5067257" y="1684790"/>
            <a:ext cx="2035535" cy="11282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modës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kosto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përballueshme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pa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pasur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nevojë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zotëroni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t’i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vishni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rrallë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19" name="Google Shape;274;p12">
            <a:extLst>
              <a:ext uri="{FF2B5EF4-FFF2-40B4-BE49-F238E27FC236}">
                <a16:creationId xmlns:a16="http://schemas.microsoft.com/office/drawing/2014/main" id="{99146338-28C8-AB66-EE85-9B2EFDA29362}"/>
              </a:ext>
            </a:extLst>
          </p:cNvPr>
          <p:cNvSpPr/>
          <p:nvPr/>
        </p:nvSpPr>
        <p:spPr>
          <a:xfrm>
            <a:off x="5067257" y="3365362"/>
            <a:ext cx="2035535" cy="8925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për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njerëz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ardhura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ulëta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reduktim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mbetjeve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tekstile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20" name="Google Shape;287;p13">
            <a:extLst>
              <a:ext uri="{FF2B5EF4-FFF2-40B4-BE49-F238E27FC236}">
                <a16:creationId xmlns:a16="http://schemas.microsoft.com/office/drawing/2014/main" id="{3B987B8D-B1ED-B0A8-4D64-A620A45FB3E4}"/>
              </a:ext>
            </a:extLst>
          </p:cNvPr>
          <p:cNvSpPr/>
          <p:nvPr/>
        </p:nvSpPr>
        <p:spPr>
          <a:xfrm>
            <a:off x="7307733" y="185656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Personalizuar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suport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</a:t>
            </a:r>
            <a:endParaRPr dirty="0"/>
          </a:p>
        </p:txBody>
      </p:sp>
      <p:sp>
        <p:nvSpPr>
          <p:cNvPr id="21" name="Google Shape;303;p14">
            <a:extLst>
              <a:ext uri="{FF2B5EF4-FFF2-40B4-BE49-F238E27FC236}">
                <a16:creationId xmlns:a16="http://schemas.microsoft.com/office/drawing/2014/main" id="{C3E764E8-A1EE-845E-9755-7D48DC2132FA}"/>
              </a:ext>
            </a:extLst>
          </p:cNvPr>
          <p:cNvSpPr/>
          <p:nvPr/>
        </p:nvSpPr>
        <p:spPr>
          <a:xfrm>
            <a:off x="7307733" y="3368454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Platformë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online, influencer,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rrjete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sociale</a:t>
            </a:r>
            <a:endParaRPr dirty="0"/>
          </a:p>
        </p:txBody>
      </p:sp>
      <p:sp>
        <p:nvSpPr>
          <p:cNvPr id="22" name="Google Shape;317;p15">
            <a:extLst>
              <a:ext uri="{FF2B5EF4-FFF2-40B4-BE49-F238E27FC236}">
                <a16:creationId xmlns:a16="http://schemas.microsoft.com/office/drawing/2014/main" id="{1DFC80C3-003D-89E5-7D00-7D23D4033442}"/>
              </a:ext>
            </a:extLst>
          </p:cNvPr>
          <p:cNvSpPr/>
          <p:nvPr/>
        </p:nvSpPr>
        <p:spPr>
          <a:xfrm>
            <a:off x="2943641" y="1867079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Dhënia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rrobave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qira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tek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konsumatorët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shërbim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klienti</a:t>
            </a:r>
            <a:endParaRPr dirty="0"/>
          </a:p>
        </p:txBody>
      </p:sp>
      <p:sp>
        <p:nvSpPr>
          <p:cNvPr id="23" name="Google Shape;336;p16">
            <a:extLst>
              <a:ext uri="{FF2B5EF4-FFF2-40B4-BE49-F238E27FC236}">
                <a16:creationId xmlns:a16="http://schemas.microsoft.com/office/drawing/2014/main" id="{125BB5E4-29AE-20CF-3FDC-D8142E6955B9}"/>
              </a:ext>
            </a:extLst>
          </p:cNvPr>
          <p:cNvSpPr/>
          <p:nvPr/>
        </p:nvSpPr>
        <p:spPr>
          <a:xfrm>
            <a:off x="739513" y="1867079"/>
            <a:ext cx="1912309" cy="173021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dhurojnë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ose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shesin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tyre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përdorura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Dyqanet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veshje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përdorura</a:t>
            </a:r>
            <a:endParaRPr lang="en-US"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8;p10">
            <a:extLst>
              <a:ext uri="{FF2B5EF4-FFF2-40B4-BE49-F238E27FC236}">
                <a16:creationId xmlns:a16="http://schemas.microsoft.com/office/drawing/2014/main" id="{061AEC4F-DEF7-5DE2-738D-17F6A7DBD5A9}"/>
              </a:ext>
            </a:extLst>
          </p:cNvPr>
          <p:cNvSpPr/>
          <p:nvPr/>
        </p:nvSpPr>
        <p:spPr>
          <a:xfrm>
            <a:off x="9525639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Studentë universitarë; 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Komunitete me të ardhura të ulëta;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Tregu masiv dhe klientë të </a:t>
            </a:r>
            <a:r>
              <a:rPr lang="sq-AL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segmentuar</a:t>
            </a: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(meshkuj/femra)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6" name="Google Shape;366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242370" cy="6867937"/>
          </a:xfrm>
          <a:prstGeom prst="rect">
            <a:avLst/>
          </a:prstGeom>
          <a:noFill/>
          <a:ln>
            <a:noFill/>
          </a:ln>
        </p:spPr>
      </p:pic>
      <p:sp>
        <p:nvSpPr>
          <p:cNvPr id="367" name="Google Shape;367;p18"/>
          <p:cNvSpPr/>
          <p:nvPr/>
        </p:nvSpPr>
        <p:spPr>
          <a:xfrm>
            <a:off x="2606040" y="185126"/>
            <a:ext cx="6979920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18"/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18"/>
          <p:cNvSpPr txBox="1"/>
          <p:nvPr/>
        </p:nvSpPr>
        <p:spPr>
          <a:xfrm>
            <a:off x="2794682" y="294106"/>
            <a:ext cx="660263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Circular Business Model Canvas</a:t>
            </a:r>
            <a:endParaRPr/>
          </a:p>
        </p:txBody>
      </p:sp>
      <p:pic>
        <p:nvPicPr>
          <p:cNvPr id="370" name="Google Shape;370;p18"/>
          <p:cNvPicPr preferRelativeResize="0"/>
          <p:nvPr/>
        </p:nvPicPr>
        <p:blipFill rotWithShape="1">
          <a:blip r:embed="rId4">
            <a:alphaModFix/>
          </a:blip>
          <a:srcRect b="-11"/>
          <a:stretch/>
        </p:blipFill>
        <p:spPr>
          <a:xfrm>
            <a:off x="415046" y="1094672"/>
            <a:ext cx="11361906" cy="5738367"/>
          </a:xfrm>
          <a:prstGeom prst="rect">
            <a:avLst/>
          </a:prstGeom>
          <a:noFill/>
          <a:ln>
            <a:noFill/>
          </a:ln>
        </p:spPr>
      </p:pic>
      <p:sp>
        <p:nvSpPr>
          <p:cNvPr id="371" name="Google Shape;371;p18"/>
          <p:cNvSpPr/>
          <p:nvPr/>
        </p:nvSpPr>
        <p:spPr>
          <a:xfrm>
            <a:off x="2942881" y="1882776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Rent clothes to customers, Customer support</a:t>
            </a:r>
            <a:endParaRPr/>
          </a:p>
        </p:txBody>
      </p:sp>
      <p:sp>
        <p:nvSpPr>
          <p:cNvPr id="372" name="Google Shape;372;p18"/>
          <p:cNvSpPr/>
          <p:nvPr/>
        </p:nvSpPr>
        <p:spPr>
          <a:xfrm>
            <a:off x="595776" y="4401099"/>
            <a:ext cx="5500224" cy="1174511"/>
          </a:xfrm>
          <a:prstGeom prst="rect">
            <a:avLst/>
          </a:prstGeom>
          <a:noFill/>
          <a:ln w="381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Google Shape;373;p18"/>
          <p:cNvSpPr/>
          <p:nvPr/>
        </p:nvSpPr>
        <p:spPr>
          <a:xfrm>
            <a:off x="724975" y="1882776"/>
            <a:ext cx="1912309" cy="173021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People who donate or sell their old clothes. Thrift shops</a:t>
            </a:r>
            <a:endParaRPr/>
          </a:p>
        </p:txBody>
      </p:sp>
      <p:sp>
        <p:nvSpPr>
          <p:cNvPr id="374" name="Google Shape;374;p18"/>
          <p:cNvSpPr/>
          <p:nvPr/>
        </p:nvSpPr>
        <p:spPr>
          <a:xfrm>
            <a:off x="2942880" y="3406698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Inventory, website shopping platform</a:t>
            </a:r>
            <a:endParaRPr/>
          </a:p>
        </p:txBody>
      </p:sp>
      <p:sp>
        <p:nvSpPr>
          <p:cNvPr id="375" name="Google Shape;375;p18"/>
          <p:cNvSpPr/>
          <p:nvPr/>
        </p:nvSpPr>
        <p:spPr>
          <a:xfrm>
            <a:off x="724975" y="4840892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Zhvillimi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dhe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mirëmbajtja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website</a:t>
            </a:r>
            <a:endParaRPr dirty="0"/>
          </a:p>
        </p:txBody>
      </p:sp>
      <p:sp>
        <p:nvSpPr>
          <p:cNvPr id="376" name="Google Shape;376;p18"/>
          <p:cNvSpPr/>
          <p:nvPr/>
        </p:nvSpPr>
        <p:spPr>
          <a:xfrm>
            <a:off x="3407658" y="4840891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Zhvillimi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dhe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mirëmbajtja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website</a:t>
            </a:r>
            <a:endParaRPr lang="en-US" dirty="0"/>
          </a:p>
        </p:txBody>
      </p:sp>
      <p:sp>
        <p:nvSpPr>
          <p:cNvPr id="377" name="Google Shape;377;p18"/>
          <p:cNvSpPr/>
          <p:nvPr/>
        </p:nvSpPr>
        <p:spPr>
          <a:xfrm>
            <a:off x="7336810" y="188277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Personalized, online support </a:t>
            </a:r>
            <a:endParaRPr/>
          </a:p>
        </p:txBody>
      </p:sp>
      <p:sp>
        <p:nvSpPr>
          <p:cNvPr id="378" name="Google Shape;378;p18"/>
          <p:cNvSpPr/>
          <p:nvPr/>
        </p:nvSpPr>
        <p:spPr>
          <a:xfrm>
            <a:off x="7336810" y="3362480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platform, social media, influencers</a:t>
            </a:r>
            <a:endParaRPr/>
          </a:p>
        </p:txBody>
      </p:sp>
      <p:sp>
        <p:nvSpPr>
          <p:cNvPr id="379" name="Google Shape;379;p18"/>
          <p:cNvSpPr/>
          <p:nvPr/>
        </p:nvSpPr>
        <p:spPr>
          <a:xfrm>
            <a:off x="5139844" y="3406697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Clothes for people with low income, reduces textile waste </a:t>
            </a:r>
            <a:endParaRPr/>
          </a:p>
        </p:txBody>
      </p:sp>
      <p:sp>
        <p:nvSpPr>
          <p:cNvPr id="380" name="Google Shape;380;p18"/>
          <p:cNvSpPr/>
          <p:nvPr/>
        </p:nvSpPr>
        <p:spPr>
          <a:xfrm>
            <a:off x="9554716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Students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communities with Low-income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Mass market and segmented customers (male/female)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18"/>
          <p:cNvSpPr/>
          <p:nvPr/>
        </p:nvSpPr>
        <p:spPr>
          <a:xfrm>
            <a:off x="5141206" y="1776841"/>
            <a:ext cx="1912309" cy="940143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Trendy clothes on a budget without having to own clothes you will hardly wear.</a:t>
            </a:r>
            <a:endParaRPr/>
          </a:p>
        </p:txBody>
      </p:sp>
      <p:sp>
        <p:nvSpPr>
          <p:cNvPr id="2" name="Google Shape;220;p8">
            <a:extLst>
              <a:ext uri="{FF2B5EF4-FFF2-40B4-BE49-F238E27FC236}">
                <a16:creationId xmlns:a16="http://schemas.microsoft.com/office/drawing/2014/main" id="{534BB545-7CE1-A22C-A470-8475BA2580E5}"/>
              </a:ext>
            </a:extLst>
          </p:cNvPr>
          <p:cNvSpPr/>
          <p:nvPr/>
        </p:nvSpPr>
        <p:spPr>
          <a:xfrm>
            <a:off x="2060778" y="185126"/>
            <a:ext cx="7786982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21;p8">
            <a:extLst>
              <a:ext uri="{FF2B5EF4-FFF2-40B4-BE49-F238E27FC236}">
                <a16:creationId xmlns:a16="http://schemas.microsoft.com/office/drawing/2014/main" id="{BC21B919-AF8A-D421-C550-77DD812EEFB7}"/>
              </a:ext>
            </a:extLst>
          </p:cNvPr>
          <p:cNvSpPr/>
          <p:nvPr/>
        </p:nvSpPr>
        <p:spPr>
          <a:xfrm>
            <a:off x="2060778" y="185126"/>
            <a:ext cx="7786982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22;p8">
            <a:extLst>
              <a:ext uri="{FF2B5EF4-FFF2-40B4-BE49-F238E27FC236}">
                <a16:creationId xmlns:a16="http://schemas.microsoft.com/office/drawing/2014/main" id="{854C7D1F-FADA-76BB-7C43-A408421CCA38}"/>
              </a:ext>
            </a:extLst>
          </p:cNvPr>
          <p:cNvSpPr txBox="1"/>
          <p:nvPr/>
        </p:nvSpPr>
        <p:spPr>
          <a:xfrm>
            <a:off x="2060778" y="291981"/>
            <a:ext cx="778698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ë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Modelin e biznesit qarkullues</a:t>
            </a:r>
            <a:endParaRPr lang="sq-AL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3B0D097-316F-181C-676E-B0994E8AD506}"/>
              </a:ext>
            </a:extLst>
          </p:cNvPr>
          <p:cNvGrpSpPr/>
          <p:nvPr/>
        </p:nvGrpSpPr>
        <p:grpSpPr>
          <a:xfrm>
            <a:off x="1234911" y="1375388"/>
            <a:ext cx="10203037" cy="4558198"/>
            <a:chOff x="1234911" y="1375388"/>
            <a:chExt cx="10203037" cy="455819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D220F95-A425-E364-5836-C29DBBE3C188}"/>
                </a:ext>
              </a:extLst>
            </p:cNvPr>
            <p:cNvSpPr txBox="1"/>
            <p:nvPr/>
          </p:nvSpPr>
          <p:spPr>
            <a:xfrm>
              <a:off x="1234911" y="1376314"/>
              <a:ext cx="82586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Partnerë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471CA0A-F730-81E5-AAF8-5C14FB89EC9D}"/>
                </a:ext>
              </a:extLst>
            </p:cNvPr>
            <p:cNvSpPr txBox="1"/>
            <p:nvPr/>
          </p:nvSpPr>
          <p:spPr>
            <a:xfrm>
              <a:off x="5140335" y="1375388"/>
              <a:ext cx="188224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Propozimi i vlerës (PV)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87BB45A-7835-A4D9-D8B1-15E87518A2B1}"/>
                </a:ext>
              </a:extLst>
            </p:cNvPr>
            <p:cNvSpPr txBox="1"/>
            <p:nvPr/>
          </p:nvSpPr>
          <p:spPr>
            <a:xfrm>
              <a:off x="3506772" y="2914620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Burime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5B9C9D4-2B99-3A33-D008-2F8F2452BF34}"/>
                </a:ext>
              </a:extLst>
            </p:cNvPr>
            <p:cNvSpPr txBox="1"/>
            <p:nvPr/>
          </p:nvSpPr>
          <p:spPr>
            <a:xfrm>
              <a:off x="7889834" y="2919145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Kanale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A4DBDC5-1BC5-2D80-728D-811289DB5E89}"/>
                </a:ext>
              </a:extLst>
            </p:cNvPr>
            <p:cNvSpPr txBox="1"/>
            <p:nvPr/>
          </p:nvSpPr>
          <p:spPr>
            <a:xfrm>
              <a:off x="9575753" y="1375388"/>
              <a:ext cx="1862195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Segmentet e klientëve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26A0085-EB45-BF18-8838-7D1A6BD5A973}"/>
                </a:ext>
              </a:extLst>
            </p:cNvPr>
            <p:cNvSpPr txBox="1"/>
            <p:nvPr/>
          </p:nvSpPr>
          <p:spPr>
            <a:xfrm>
              <a:off x="7284382" y="1386237"/>
              <a:ext cx="2029571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Marrëdhëniet me klientët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F5AF4BA-B358-227F-84E8-BA8E1BF75596}"/>
                </a:ext>
              </a:extLst>
            </p:cNvPr>
            <p:cNvSpPr txBox="1"/>
            <p:nvPr/>
          </p:nvSpPr>
          <p:spPr>
            <a:xfrm>
              <a:off x="3030595" y="4471323"/>
              <a:ext cx="867266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Kostot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76693DC-A81C-D5FD-D80B-B849242BC577}"/>
                </a:ext>
              </a:extLst>
            </p:cNvPr>
            <p:cNvSpPr txBox="1"/>
            <p:nvPr/>
          </p:nvSpPr>
          <p:spPr>
            <a:xfrm>
              <a:off x="8213186" y="4464394"/>
              <a:ext cx="1372774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Të ardhurat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FD1740D-DCDB-8583-B47B-5E29EC6607EC}"/>
                </a:ext>
              </a:extLst>
            </p:cNvPr>
            <p:cNvSpPr txBox="1"/>
            <p:nvPr/>
          </p:nvSpPr>
          <p:spPr>
            <a:xfrm>
              <a:off x="5394080" y="2926343"/>
              <a:ext cx="1374756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Qarkullues (PV)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EE10E02-7315-F98D-D892-0BDB50F780B5}"/>
                </a:ext>
              </a:extLst>
            </p:cNvPr>
            <p:cNvSpPr txBox="1"/>
            <p:nvPr/>
          </p:nvSpPr>
          <p:spPr>
            <a:xfrm>
              <a:off x="2463770" y="5641198"/>
              <a:ext cx="1849593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Inovacion qarkullues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46AEFCE-9071-D5BA-7EA5-EF545252F62F}"/>
                </a:ext>
              </a:extLst>
            </p:cNvPr>
            <p:cNvSpPr txBox="1"/>
            <p:nvPr/>
          </p:nvSpPr>
          <p:spPr>
            <a:xfrm>
              <a:off x="8335838" y="5641198"/>
              <a:ext cx="1127470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Fundi i jetës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6D47AA5-C320-1C12-9282-B2F884F1480A}"/>
                </a:ext>
              </a:extLst>
            </p:cNvPr>
            <p:cNvSpPr txBox="1"/>
            <p:nvPr/>
          </p:nvSpPr>
          <p:spPr>
            <a:xfrm>
              <a:off x="2880643" y="1381363"/>
              <a:ext cx="1973990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300" dirty="0">
                  <a:solidFill>
                    <a:schemeClr val="bg1"/>
                  </a:solidFill>
                </a:rPr>
                <a:t>Aktivitete</a:t>
              </a:r>
            </a:p>
          </p:txBody>
        </p:sp>
      </p:grpSp>
      <p:sp>
        <p:nvSpPr>
          <p:cNvPr id="18" name="Google Shape;248;p10">
            <a:extLst>
              <a:ext uri="{FF2B5EF4-FFF2-40B4-BE49-F238E27FC236}">
                <a16:creationId xmlns:a16="http://schemas.microsoft.com/office/drawing/2014/main" id="{9F65FCDD-B19F-45CA-F672-7B7831998DB7}"/>
              </a:ext>
            </a:extLst>
          </p:cNvPr>
          <p:cNvSpPr/>
          <p:nvPr/>
        </p:nvSpPr>
        <p:spPr>
          <a:xfrm>
            <a:off x="9525639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Studentë universitarë; 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Komunitete me të ardhura të ulëta;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Tregu masiv dhe klientë të </a:t>
            </a:r>
            <a:r>
              <a:rPr lang="sq-AL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segmentuar</a:t>
            </a: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(meshkuj/femra) </a:t>
            </a:r>
          </a:p>
        </p:txBody>
      </p:sp>
      <p:sp>
        <p:nvSpPr>
          <p:cNvPr id="19" name="Google Shape;259;p11">
            <a:extLst>
              <a:ext uri="{FF2B5EF4-FFF2-40B4-BE49-F238E27FC236}">
                <a16:creationId xmlns:a16="http://schemas.microsoft.com/office/drawing/2014/main" id="{2FA0DEAC-7C20-5332-B379-AEC317E6C9EF}"/>
              </a:ext>
            </a:extLst>
          </p:cNvPr>
          <p:cNvSpPr/>
          <p:nvPr/>
        </p:nvSpPr>
        <p:spPr>
          <a:xfrm>
            <a:off x="5067257" y="1684790"/>
            <a:ext cx="2035535" cy="11282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modës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kosto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përballueshme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pa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pasur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nevojë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zotëroni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t’i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vishni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rrallë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20" name="Google Shape;274;p12">
            <a:extLst>
              <a:ext uri="{FF2B5EF4-FFF2-40B4-BE49-F238E27FC236}">
                <a16:creationId xmlns:a16="http://schemas.microsoft.com/office/drawing/2014/main" id="{F97F42B7-B75E-123A-9A37-ADAC8C1B3313}"/>
              </a:ext>
            </a:extLst>
          </p:cNvPr>
          <p:cNvSpPr/>
          <p:nvPr/>
        </p:nvSpPr>
        <p:spPr>
          <a:xfrm>
            <a:off x="5067257" y="3365362"/>
            <a:ext cx="2035535" cy="8925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për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njerëz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ardhura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ulëta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reduktim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mbetjeve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tekstile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21" name="Google Shape;287;p13">
            <a:extLst>
              <a:ext uri="{FF2B5EF4-FFF2-40B4-BE49-F238E27FC236}">
                <a16:creationId xmlns:a16="http://schemas.microsoft.com/office/drawing/2014/main" id="{A2FB49B3-1C3D-6CD9-D115-9AEF6A8B482B}"/>
              </a:ext>
            </a:extLst>
          </p:cNvPr>
          <p:cNvSpPr/>
          <p:nvPr/>
        </p:nvSpPr>
        <p:spPr>
          <a:xfrm>
            <a:off x="7307733" y="185656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Personalizuar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suport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</a:t>
            </a:r>
            <a:endParaRPr dirty="0"/>
          </a:p>
        </p:txBody>
      </p:sp>
      <p:sp>
        <p:nvSpPr>
          <p:cNvPr id="22" name="Google Shape;303;p14">
            <a:extLst>
              <a:ext uri="{FF2B5EF4-FFF2-40B4-BE49-F238E27FC236}">
                <a16:creationId xmlns:a16="http://schemas.microsoft.com/office/drawing/2014/main" id="{F23D1406-5BC9-102E-18C0-A18F671980FB}"/>
              </a:ext>
            </a:extLst>
          </p:cNvPr>
          <p:cNvSpPr/>
          <p:nvPr/>
        </p:nvSpPr>
        <p:spPr>
          <a:xfrm>
            <a:off x="7307733" y="3368454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Platformë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online, influencer,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rrjete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sociale</a:t>
            </a:r>
            <a:endParaRPr dirty="0"/>
          </a:p>
        </p:txBody>
      </p:sp>
      <p:sp>
        <p:nvSpPr>
          <p:cNvPr id="23" name="Google Shape;317;p15">
            <a:extLst>
              <a:ext uri="{FF2B5EF4-FFF2-40B4-BE49-F238E27FC236}">
                <a16:creationId xmlns:a16="http://schemas.microsoft.com/office/drawing/2014/main" id="{53551192-C0E3-E899-8016-28481440EF37}"/>
              </a:ext>
            </a:extLst>
          </p:cNvPr>
          <p:cNvSpPr/>
          <p:nvPr/>
        </p:nvSpPr>
        <p:spPr>
          <a:xfrm>
            <a:off x="2943641" y="1867079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Dhënia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rrobave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qira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tek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konsumatorët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shërbim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klienti</a:t>
            </a:r>
            <a:endParaRPr dirty="0"/>
          </a:p>
        </p:txBody>
      </p:sp>
      <p:sp>
        <p:nvSpPr>
          <p:cNvPr id="24" name="Google Shape;336;p16">
            <a:extLst>
              <a:ext uri="{FF2B5EF4-FFF2-40B4-BE49-F238E27FC236}">
                <a16:creationId xmlns:a16="http://schemas.microsoft.com/office/drawing/2014/main" id="{28D7F79B-360A-1C61-48F0-E794736C15DD}"/>
              </a:ext>
            </a:extLst>
          </p:cNvPr>
          <p:cNvSpPr/>
          <p:nvPr/>
        </p:nvSpPr>
        <p:spPr>
          <a:xfrm>
            <a:off x="739513" y="1867079"/>
            <a:ext cx="1912309" cy="173021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dhurojnë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ose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shesin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tyre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përdorura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Dyqanet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veshje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përdorura</a:t>
            </a:r>
            <a:endParaRPr lang="en-US"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355;p17">
            <a:extLst>
              <a:ext uri="{FF2B5EF4-FFF2-40B4-BE49-F238E27FC236}">
                <a16:creationId xmlns:a16="http://schemas.microsoft.com/office/drawing/2014/main" id="{0A5AE0D0-D1C6-34A8-04F9-054BACFD29EB}"/>
              </a:ext>
            </a:extLst>
          </p:cNvPr>
          <p:cNvSpPr/>
          <p:nvPr/>
        </p:nvSpPr>
        <p:spPr>
          <a:xfrm>
            <a:off x="2928342" y="3411251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Inventar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platforma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website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shitjes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7" name="Google Shape;387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242370" cy="6867937"/>
          </a:xfrm>
          <a:prstGeom prst="rect">
            <a:avLst/>
          </a:prstGeom>
          <a:noFill/>
          <a:ln>
            <a:noFill/>
          </a:ln>
        </p:spPr>
      </p:pic>
      <p:sp>
        <p:nvSpPr>
          <p:cNvPr id="388" name="Google Shape;388;p19"/>
          <p:cNvSpPr/>
          <p:nvPr/>
        </p:nvSpPr>
        <p:spPr>
          <a:xfrm>
            <a:off x="2606040" y="185126"/>
            <a:ext cx="6979920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19"/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19"/>
          <p:cNvSpPr txBox="1"/>
          <p:nvPr/>
        </p:nvSpPr>
        <p:spPr>
          <a:xfrm>
            <a:off x="2794682" y="294106"/>
            <a:ext cx="660263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Circular Business Model Canvas</a:t>
            </a:r>
            <a:endParaRPr/>
          </a:p>
        </p:txBody>
      </p:sp>
      <p:pic>
        <p:nvPicPr>
          <p:cNvPr id="391" name="Google Shape;391;p19"/>
          <p:cNvPicPr preferRelativeResize="0"/>
          <p:nvPr/>
        </p:nvPicPr>
        <p:blipFill rotWithShape="1">
          <a:blip r:embed="rId4">
            <a:alphaModFix/>
          </a:blip>
          <a:srcRect b="-11"/>
          <a:stretch/>
        </p:blipFill>
        <p:spPr>
          <a:xfrm>
            <a:off x="415046" y="1094672"/>
            <a:ext cx="11361906" cy="5738367"/>
          </a:xfrm>
          <a:prstGeom prst="rect">
            <a:avLst/>
          </a:prstGeom>
          <a:noFill/>
          <a:ln>
            <a:noFill/>
          </a:ln>
        </p:spPr>
      </p:pic>
      <p:sp>
        <p:nvSpPr>
          <p:cNvPr id="392" name="Google Shape;392;p19"/>
          <p:cNvSpPr/>
          <p:nvPr/>
        </p:nvSpPr>
        <p:spPr>
          <a:xfrm>
            <a:off x="2942881" y="1882776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Rent clothes to customers, Customer support</a:t>
            </a:r>
            <a:endParaRPr/>
          </a:p>
        </p:txBody>
      </p:sp>
      <p:sp>
        <p:nvSpPr>
          <p:cNvPr id="393" name="Google Shape;393;p19"/>
          <p:cNvSpPr/>
          <p:nvPr/>
        </p:nvSpPr>
        <p:spPr>
          <a:xfrm>
            <a:off x="6088214" y="4401099"/>
            <a:ext cx="5500224" cy="1174511"/>
          </a:xfrm>
          <a:prstGeom prst="rect">
            <a:avLst/>
          </a:prstGeom>
          <a:noFill/>
          <a:ln w="381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4" name="Google Shape;394;p19"/>
          <p:cNvSpPr/>
          <p:nvPr/>
        </p:nvSpPr>
        <p:spPr>
          <a:xfrm>
            <a:off x="724975" y="1882776"/>
            <a:ext cx="1912309" cy="173021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People who donate or sell their old clothes. Thrift shops</a:t>
            </a:r>
            <a:endParaRPr/>
          </a:p>
        </p:txBody>
      </p:sp>
      <p:sp>
        <p:nvSpPr>
          <p:cNvPr id="395" name="Google Shape;395;p19"/>
          <p:cNvSpPr/>
          <p:nvPr/>
        </p:nvSpPr>
        <p:spPr>
          <a:xfrm>
            <a:off x="2942880" y="3406698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Inventory, website shopping platform</a:t>
            </a:r>
            <a:endParaRPr/>
          </a:p>
        </p:txBody>
      </p:sp>
      <p:sp>
        <p:nvSpPr>
          <p:cNvPr id="396" name="Google Shape;396;p19"/>
          <p:cNvSpPr/>
          <p:nvPr/>
        </p:nvSpPr>
        <p:spPr>
          <a:xfrm>
            <a:off x="724975" y="4840892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 platform development and maintenance </a:t>
            </a:r>
            <a:endParaRPr/>
          </a:p>
        </p:txBody>
      </p:sp>
      <p:sp>
        <p:nvSpPr>
          <p:cNvPr id="397" name="Google Shape;397;p19"/>
          <p:cNvSpPr/>
          <p:nvPr/>
        </p:nvSpPr>
        <p:spPr>
          <a:xfrm>
            <a:off x="3407658" y="4840891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 platform development and maintenance </a:t>
            </a:r>
            <a:endParaRPr/>
          </a:p>
        </p:txBody>
      </p:sp>
      <p:sp>
        <p:nvSpPr>
          <p:cNvPr id="398" name="Google Shape;398;p19"/>
          <p:cNvSpPr/>
          <p:nvPr/>
        </p:nvSpPr>
        <p:spPr>
          <a:xfrm>
            <a:off x="6202897" y="4840892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Abonime</a:t>
            </a:r>
            <a:endParaRPr dirty="0"/>
          </a:p>
        </p:txBody>
      </p:sp>
      <p:sp>
        <p:nvSpPr>
          <p:cNvPr id="399" name="Google Shape;399;p19"/>
          <p:cNvSpPr/>
          <p:nvPr/>
        </p:nvSpPr>
        <p:spPr>
          <a:xfrm>
            <a:off x="8885580" y="4840891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ardhura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gjeneruara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nga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dhënia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rrobave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qera</a:t>
            </a:r>
            <a:endParaRPr dirty="0"/>
          </a:p>
        </p:txBody>
      </p:sp>
      <p:sp>
        <p:nvSpPr>
          <p:cNvPr id="400" name="Google Shape;400;p19"/>
          <p:cNvSpPr/>
          <p:nvPr/>
        </p:nvSpPr>
        <p:spPr>
          <a:xfrm>
            <a:off x="7336810" y="188277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Personalized, online support </a:t>
            </a:r>
            <a:endParaRPr/>
          </a:p>
        </p:txBody>
      </p:sp>
      <p:sp>
        <p:nvSpPr>
          <p:cNvPr id="401" name="Google Shape;401;p19"/>
          <p:cNvSpPr/>
          <p:nvPr/>
        </p:nvSpPr>
        <p:spPr>
          <a:xfrm>
            <a:off x="7336810" y="3362480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platform, social media, influencers</a:t>
            </a:r>
            <a:endParaRPr/>
          </a:p>
        </p:txBody>
      </p:sp>
      <p:sp>
        <p:nvSpPr>
          <p:cNvPr id="402" name="Google Shape;402;p19"/>
          <p:cNvSpPr/>
          <p:nvPr/>
        </p:nvSpPr>
        <p:spPr>
          <a:xfrm>
            <a:off x="5139844" y="3406697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Clothes for people with low income, reduces textile waste </a:t>
            </a:r>
            <a:endParaRPr/>
          </a:p>
        </p:txBody>
      </p:sp>
      <p:sp>
        <p:nvSpPr>
          <p:cNvPr id="403" name="Google Shape;403;p19"/>
          <p:cNvSpPr/>
          <p:nvPr/>
        </p:nvSpPr>
        <p:spPr>
          <a:xfrm>
            <a:off x="9554716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Students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communities with Low-income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Mass market and segmented customers (male/female)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p19"/>
          <p:cNvSpPr/>
          <p:nvPr/>
        </p:nvSpPr>
        <p:spPr>
          <a:xfrm>
            <a:off x="5141206" y="1776841"/>
            <a:ext cx="1912309" cy="940143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Trendy clothes on a budget without having to own clothes you will hardly wear.</a:t>
            </a:r>
            <a:endParaRPr/>
          </a:p>
        </p:txBody>
      </p:sp>
      <p:sp>
        <p:nvSpPr>
          <p:cNvPr id="2" name="Google Shape;220;p8">
            <a:extLst>
              <a:ext uri="{FF2B5EF4-FFF2-40B4-BE49-F238E27FC236}">
                <a16:creationId xmlns:a16="http://schemas.microsoft.com/office/drawing/2014/main" id="{9C99CCAD-AB2F-3638-C364-33AA3268AB26}"/>
              </a:ext>
            </a:extLst>
          </p:cNvPr>
          <p:cNvSpPr/>
          <p:nvPr/>
        </p:nvSpPr>
        <p:spPr>
          <a:xfrm>
            <a:off x="2060778" y="185126"/>
            <a:ext cx="7786982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21;p8">
            <a:extLst>
              <a:ext uri="{FF2B5EF4-FFF2-40B4-BE49-F238E27FC236}">
                <a16:creationId xmlns:a16="http://schemas.microsoft.com/office/drawing/2014/main" id="{B88738E1-9CD8-57FC-6750-845CD0120C0E}"/>
              </a:ext>
            </a:extLst>
          </p:cNvPr>
          <p:cNvSpPr/>
          <p:nvPr/>
        </p:nvSpPr>
        <p:spPr>
          <a:xfrm>
            <a:off x="2060778" y="185126"/>
            <a:ext cx="7786982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22;p8">
            <a:extLst>
              <a:ext uri="{FF2B5EF4-FFF2-40B4-BE49-F238E27FC236}">
                <a16:creationId xmlns:a16="http://schemas.microsoft.com/office/drawing/2014/main" id="{03795688-B443-673A-F9F7-3B850063856B}"/>
              </a:ext>
            </a:extLst>
          </p:cNvPr>
          <p:cNvSpPr txBox="1"/>
          <p:nvPr/>
        </p:nvSpPr>
        <p:spPr>
          <a:xfrm>
            <a:off x="2060778" y="291981"/>
            <a:ext cx="778698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ë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Modelin e biznesit qarkullues</a:t>
            </a:r>
            <a:endParaRPr lang="sq-AL" dirty="0"/>
          </a:p>
        </p:txBody>
      </p:sp>
      <p:sp>
        <p:nvSpPr>
          <p:cNvPr id="5" name="Google Shape;259;p11">
            <a:extLst>
              <a:ext uri="{FF2B5EF4-FFF2-40B4-BE49-F238E27FC236}">
                <a16:creationId xmlns:a16="http://schemas.microsoft.com/office/drawing/2014/main" id="{3FCC8EB3-DBE9-2DD8-E63B-25366993CA01}"/>
              </a:ext>
            </a:extLst>
          </p:cNvPr>
          <p:cNvSpPr/>
          <p:nvPr/>
        </p:nvSpPr>
        <p:spPr>
          <a:xfrm>
            <a:off x="5067257" y="1684790"/>
            <a:ext cx="2035535" cy="11282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modës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kosto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përballueshme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pa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pasur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nevojë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zotëroni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t’i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vishni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rrallë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6" name="Google Shape;274;p12">
            <a:extLst>
              <a:ext uri="{FF2B5EF4-FFF2-40B4-BE49-F238E27FC236}">
                <a16:creationId xmlns:a16="http://schemas.microsoft.com/office/drawing/2014/main" id="{2E12A5F8-25B7-1D33-EFAA-CE037BF8A1AA}"/>
              </a:ext>
            </a:extLst>
          </p:cNvPr>
          <p:cNvSpPr/>
          <p:nvPr/>
        </p:nvSpPr>
        <p:spPr>
          <a:xfrm>
            <a:off x="5067257" y="3365362"/>
            <a:ext cx="2035535" cy="8925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për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njerëz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ardhura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ulëta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reduktim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mbetjeve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tekstile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7" name="Google Shape;287;p13">
            <a:extLst>
              <a:ext uri="{FF2B5EF4-FFF2-40B4-BE49-F238E27FC236}">
                <a16:creationId xmlns:a16="http://schemas.microsoft.com/office/drawing/2014/main" id="{C9E086C5-EA56-CBF6-58CF-2DCA303059F4}"/>
              </a:ext>
            </a:extLst>
          </p:cNvPr>
          <p:cNvSpPr/>
          <p:nvPr/>
        </p:nvSpPr>
        <p:spPr>
          <a:xfrm>
            <a:off x="7307733" y="185656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Personalizuar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suport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</a:t>
            </a:r>
            <a:endParaRPr dirty="0"/>
          </a:p>
        </p:txBody>
      </p:sp>
      <p:sp>
        <p:nvSpPr>
          <p:cNvPr id="8" name="Google Shape;303;p14">
            <a:extLst>
              <a:ext uri="{FF2B5EF4-FFF2-40B4-BE49-F238E27FC236}">
                <a16:creationId xmlns:a16="http://schemas.microsoft.com/office/drawing/2014/main" id="{EF3BC237-2A42-961E-58B9-22744E1CC926}"/>
              </a:ext>
            </a:extLst>
          </p:cNvPr>
          <p:cNvSpPr/>
          <p:nvPr/>
        </p:nvSpPr>
        <p:spPr>
          <a:xfrm>
            <a:off x="7307733" y="3368454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Platformë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online, influencer,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rrjete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sociale</a:t>
            </a:r>
            <a:endParaRPr dirty="0"/>
          </a:p>
        </p:txBody>
      </p:sp>
      <p:sp>
        <p:nvSpPr>
          <p:cNvPr id="9" name="Google Shape;317;p15">
            <a:extLst>
              <a:ext uri="{FF2B5EF4-FFF2-40B4-BE49-F238E27FC236}">
                <a16:creationId xmlns:a16="http://schemas.microsoft.com/office/drawing/2014/main" id="{C85F8268-EEBC-BC6B-F745-9B7D901772B5}"/>
              </a:ext>
            </a:extLst>
          </p:cNvPr>
          <p:cNvSpPr/>
          <p:nvPr/>
        </p:nvSpPr>
        <p:spPr>
          <a:xfrm>
            <a:off x="2943641" y="1867079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Dhënia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rrobave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qira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tek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konsumatorët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shërbim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klienti</a:t>
            </a:r>
            <a:endParaRPr dirty="0"/>
          </a:p>
        </p:txBody>
      </p:sp>
      <p:sp>
        <p:nvSpPr>
          <p:cNvPr id="10" name="Google Shape;336;p16">
            <a:extLst>
              <a:ext uri="{FF2B5EF4-FFF2-40B4-BE49-F238E27FC236}">
                <a16:creationId xmlns:a16="http://schemas.microsoft.com/office/drawing/2014/main" id="{42F72E00-D358-C72D-7B0E-7C24D20AC161}"/>
              </a:ext>
            </a:extLst>
          </p:cNvPr>
          <p:cNvSpPr/>
          <p:nvPr/>
        </p:nvSpPr>
        <p:spPr>
          <a:xfrm>
            <a:off x="739513" y="1867079"/>
            <a:ext cx="1912309" cy="173021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dhurojnë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ose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shesin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tyre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përdorura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Dyqanet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veshje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përdorura</a:t>
            </a:r>
            <a:endParaRPr lang="en-US"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355;p17">
            <a:extLst>
              <a:ext uri="{FF2B5EF4-FFF2-40B4-BE49-F238E27FC236}">
                <a16:creationId xmlns:a16="http://schemas.microsoft.com/office/drawing/2014/main" id="{56079B47-B8DE-78AD-04B9-68E9E2434460}"/>
              </a:ext>
            </a:extLst>
          </p:cNvPr>
          <p:cNvSpPr/>
          <p:nvPr/>
        </p:nvSpPr>
        <p:spPr>
          <a:xfrm>
            <a:off x="2928342" y="3411251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Inventar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platforma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website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shitjes</a:t>
            </a:r>
            <a:endParaRPr dirty="0"/>
          </a:p>
        </p:txBody>
      </p:sp>
      <p:sp>
        <p:nvSpPr>
          <p:cNvPr id="12" name="Google Shape;375;p18">
            <a:extLst>
              <a:ext uri="{FF2B5EF4-FFF2-40B4-BE49-F238E27FC236}">
                <a16:creationId xmlns:a16="http://schemas.microsoft.com/office/drawing/2014/main" id="{2CD678B8-D0AA-E4D6-052D-84F0EE8A4D83}"/>
              </a:ext>
            </a:extLst>
          </p:cNvPr>
          <p:cNvSpPr/>
          <p:nvPr/>
        </p:nvSpPr>
        <p:spPr>
          <a:xfrm>
            <a:off x="709124" y="4845444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Zhvillimi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dhe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mirëmbajtja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website</a:t>
            </a:r>
            <a:endParaRPr dirty="0"/>
          </a:p>
        </p:txBody>
      </p:sp>
      <p:sp>
        <p:nvSpPr>
          <p:cNvPr id="13" name="Google Shape;376;p18">
            <a:extLst>
              <a:ext uri="{FF2B5EF4-FFF2-40B4-BE49-F238E27FC236}">
                <a16:creationId xmlns:a16="http://schemas.microsoft.com/office/drawing/2014/main" id="{8CA00668-EE41-2DC5-2E93-89DF098734AB}"/>
              </a:ext>
            </a:extLst>
          </p:cNvPr>
          <p:cNvSpPr/>
          <p:nvPr/>
        </p:nvSpPr>
        <p:spPr>
          <a:xfrm>
            <a:off x="3391807" y="4845443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Zhvillimi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dhe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mirëmbajtja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website</a:t>
            </a:r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933FCA0-361C-50CF-FC55-C0760D414CD2}"/>
              </a:ext>
            </a:extLst>
          </p:cNvPr>
          <p:cNvGrpSpPr/>
          <p:nvPr/>
        </p:nvGrpSpPr>
        <p:grpSpPr>
          <a:xfrm>
            <a:off x="1234911" y="1375388"/>
            <a:ext cx="10203037" cy="4558198"/>
            <a:chOff x="1234911" y="1375388"/>
            <a:chExt cx="10203037" cy="455819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CF369F0-6D83-46E8-6EAA-8B14C87A9E74}"/>
                </a:ext>
              </a:extLst>
            </p:cNvPr>
            <p:cNvSpPr txBox="1"/>
            <p:nvPr/>
          </p:nvSpPr>
          <p:spPr>
            <a:xfrm>
              <a:off x="1234911" y="1376314"/>
              <a:ext cx="82586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Partnerë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81CBDC3-3425-5DA1-96B1-F961A9600809}"/>
                </a:ext>
              </a:extLst>
            </p:cNvPr>
            <p:cNvSpPr txBox="1"/>
            <p:nvPr/>
          </p:nvSpPr>
          <p:spPr>
            <a:xfrm>
              <a:off x="5140335" y="1375388"/>
              <a:ext cx="188224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Propozimi i vlerës (PV)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FB29526-E6B8-3B56-61C3-602B8C26CC09}"/>
                </a:ext>
              </a:extLst>
            </p:cNvPr>
            <p:cNvSpPr txBox="1"/>
            <p:nvPr/>
          </p:nvSpPr>
          <p:spPr>
            <a:xfrm>
              <a:off x="3506772" y="2914620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Burime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1C81384-40C3-907D-E359-C9AFF1A57470}"/>
                </a:ext>
              </a:extLst>
            </p:cNvPr>
            <p:cNvSpPr txBox="1"/>
            <p:nvPr/>
          </p:nvSpPr>
          <p:spPr>
            <a:xfrm>
              <a:off x="7889834" y="2919145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Kanale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C57ADDE-02BA-1211-842F-E9B4C8378482}"/>
                </a:ext>
              </a:extLst>
            </p:cNvPr>
            <p:cNvSpPr txBox="1"/>
            <p:nvPr/>
          </p:nvSpPr>
          <p:spPr>
            <a:xfrm>
              <a:off x="9575753" y="1375388"/>
              <a:ext cx="1862195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Segmentet e klientëve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6801998-71B1-7FBC-1E5E-686169FD28F1}"/>
                </a:ext>
              </a:extLst>
            </p:cNvPr>
            <p:cNvSpPr txBox="1"/>
            <p:nvPr/>
          </p:nvSpPr>
          <p:spPr>
            <a:xfrm>
              <a:off x="7284382" y="1386237"/>
              <a:ext cx="2029571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Marrëdhëniet me klientët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DA28B8B-A374-36A2-5D0F-D009F563758B}"/>
                </a:ext>
              </a:extLst>
            </p:cNvPr>
            <p:cNvSpPr txBox="1"/>
            <p:nvPr/>
          </p:nvSpPr>
          <p:spPr>
            <a:xfrm>
              <a:off x="3030595" y="4471323"/>
              <a:ext cx="867266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Kostot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07C2054-5A73-C1A5-E449-0CFDD73074C8}"/>
                </a:ext>
              </a:extLst>
            </p:cNvPr>
            <p:cNvSpPr txBox="1"/>
            <p:nvPr/>
          </p:nvSpPr>
          <p:spPr>
            <a:xfrm>
              <a:off x="8213186" y="4464394"/>
              <a:ext cx="1372774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Të ardhurat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CD872F5-E735-0DED-2C42-4DBD95CE23F0}"/>
                </a:ext>
              </a:extLst>
            </p:cNvPr>
            <p:cNvSpPr txBox="1"/>
            <p:nvPr/>
          </p:nvSpPr>
          <p:spPr>
            <a:xfrm>
              <a:off x="5394080" y="2926343"/>
              <a:ext cx="1374756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Qarkullues (PV)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E528EDC-A385-5BB0-3D2A-7E6A7AB6FE8F}"/>
                </a:ext>
              </a:extLst>
            </p:cNvPr>
            <p:cNvSpPr txBox="1"/>
            <p:nvPr/>
          </p:nvSpPr>
          <p:spPr>
            <a:xfrm>
              <a:off x="2463770" y="5641198"/>
              <a:ext cx="1849593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Inovacion qarkullues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9CCFFCB-EF4D-3D7E-1C6E-9EEC6A87DB22}"/>
                </a:ext>
              </a:extLst>
            </p:cNvPr>
            <p:cNvSpPr txBox="1"/>
            <p:nvPr/>
          </p:nvSpPr>
          <p:spPr>
            <a:xfrm>
              <a:off x="8335838" y="5641198"/>
              <a:ext cx="1127470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Fundi i jetës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1E8F4DA-33B1-8973-52B0-AE412D4960C0}"/>
                </a:ext>
              </a:extLst>
            </p:cNvPr>
            <p:cNvSpPr txBox="1"/>
            <p:nvPr/>
          </p:nvSpPr>
          <p:spPr>
            <a:xfrm>
              <a:off x="2880643" y="1381363"/>
              <a:ext cx="1973990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300" dirty="0">
                  <a:solidFill>
                    <a:schemeClr val="bg1"/>
                  </a:solidFill>
                </a:rPr>
                <a:t>Aktivitete</a:t>
              </a:r>
            </a:p>
          </p:txBody>
        </p:sp>
      </p:grpSp>
      <p:sp>
        <p:nvSpPr>
          <p:cNvPr id="27" name="Google Shape;248;p10">
            <a:extLst>
              <a:ext uri="{FF2B5EF4-FFF2-40B4-BE49-F238E27FC236}">
                <a16:creationId xmlns:a16="http://schemas.microsoft.com/office/drawing/2014/main" id="{499DE5FA-2DCB-6576-33CD-72272E6C6126}"/>
              </a:ext>
            </a:extLst>
          </p:cNvPr>
          <p:cNvSpPr/>
          <p:nvPr/>
        </p:nvSpPr>
        <p:spPr>
          <a:xfrm>
            <a:off x="9525639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Studentë universitarë; 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Komunitete me të ardhura të ulëta;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Tregu masiv dhe klientë të </a:t>
            </a:r>
            <a:r>
              <a:rPr lang="sq-AL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segmentuar</a:t>
            </a: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(meshkuj/femra)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" name="Google Shape;410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242370" cy="6867937"/>
          </a:xfrm>
          <a:prstGeom prst="rect">
            <a:avLst/>
          </a:prstGeom>
          <a:noFill/>
          <a:ln>
            <a:noFill/>
          </a:ln>
        </p:spPr>
      </p:pic>
      <p:sp>
        <p:nvSpPr>
          <p:cNvPr id="411" name="Google Shape;411;p20"/>
          <p:cNvSpPr/>
          <p:nvPr/>
        </p:nvSpPr>
        <p:spPr>
          <a:xfrm>
            <a:off x="2606040" y="185126"/>
            <a:ext cx="6979920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Google Shape;412;p20"/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3" name="Google Shape;413;p20"/>
          <p:cNvSpPr txBox="1"/>
          <p:nvPr/>
        </p:nvSpPr>
        <p:spPr>
          <a:xfrm>
            <a:off x="2794682" y="294106"/>
            <a:ext cx="660263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Circular Business Model Canvas</a:t>
            </a:r>
            <a:endParaRPr/>
          </a:p>
        </p:txBody>
      </p:sp>
      <p:pic>
        <p:nvPicPr>
          <p:cNvPr id="414" name="Google Shape;414;p20"/>
          <p:cNvPicPr preferRelativeResize="0"/>
          <p:nvPr/>
        </p:nvPicPr>
        <p:blipFill rotWithShape="1">
          <a:blip r:embed="rId4">
            <a:alphaModFix/>
          </a:blip>
          <a:srcRect b="-11"/>
          <a:stretch/>
        </p:blipFill>
        <p:spPr>
          <a:xfrm>
            <a:off x="415046" y="1094672"/>
            <a:ext cx="11361906" cy="5738367"/>
          </a:xfrm>
          <a:prstGeom prst="rect">
            <a:avLst/>
          </a:prstGeom>
          <a:noFill/>
          <a:ln>
            <a:noFill/>
          </a:ln>
        </p:spPr>
      </p:pic>
      <p:sp>
        <p:nvSpPr>
          <p:cNvPr id="415" name="Google Shape;415;p20"/>
          <p:cNvSpPr/>
          <p:nvPr/>
        </p:nvSpPr>
        <p:spPr>
          <a:xfrm>
            <a:off x="2942881" y="1882776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Rent clothes to customers, Customer support</a:t>
            </a:r>
            <a:endParaRPr/>
          </a:p>
        </p:txBody>
      </p:sp>
      <p:sp>
        <p:nvSpPr>
          <p:cNvPr id="416" name="Google Shape;416;p20"/>
          <p:cNvSpPr/>
          <p:nvPr/>
        </p:nvSpPr>
        <p:spPr>
          <a:xfrm>
            <a:off x="724975" y="1882776"/>
            <a:ext cx="1912309" cy="173021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People who donate or sell their old clothes. Thrift shops</a:t>
            </a:r>
            <a:endParaRPr/>
          </a:p>
        </p:txBody>
      </p:sp>
      <p:sp>
        <p:nvSpPr>
          <p:cNvPr id="417" name="Google Shape;417;p20"/>
          <p:cNvSpPr/>
          <p:nvPr/>
        </p:nvSpPr>
        <p:spPr>
          <a:xfrm>
            <a:off x="2942880" y="3406698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Inventory, website shopping platform</a:t>
            </a:r>
            <a:endParaRPr/>
          </a:p>
        </p:txBody>
      </p:sp>
      <p:sp>
        <p:nvSpPr>
          <p:cNvPr id="418" name="Google Shape;418;p20"/>
          <p:cNvSpPr/>
          <p:nvPr/>
        </p:nvSpPr>
        <p:spPr>
          <a:xfrm>
            <a:off x="724975" y="4840892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 platform development and maintenance </a:t>
            </a:r>
            <a:endParaRPr/>
          </a:p>
        </p:txBody>
      </p:sp>
      <p:sp>
        <p:nvSpPr>
          <p:cNvPr id="419" name="Google Shape;419;p20"/>
          <p:cNvSpPr/>
          <p:nvPr/>
        </p:nvSpPr>
        <p:spPr>
          <a:xfrm>
            <a:off x="3407658" y="4840891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 platform development and maintenance </a:t>
            </a:r>
            <a:endParaRPr/>
          </a:p>
        </p:txBody>
      </p:sp>
      <p:sp>
        <p:nvSpPr>
          <p:cNvPr id="420" name="Google Shape;420;p20"/>
          <p:cNvSpPr/>
          <p:nvPr/>
        </p:nvSpPr>
        <p:spPr>
          <a:xfrm>
            <a:off x="6202897" y="4840892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Subscriptions</a:t>
            </a:r>
            <a:endParaRPr/>
          </a:p>
        </p:txBody>
      </p:sp>
      <p:sp>
        <p:nvSpPr>
          <p:cNvPr id="421" name="Google Shape;421;p20"/>
          <p:cNvSpPr/>
          <p:nvPr/>
        </p:nvSpPr>
        <p:spPr>
          <a:xfrm>
            <a:off x="8885580" y="4840891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Revenue generated from renting clothes</a:t>
            </a:r>
            <a:endParaRPr/>
          </a:p>
        </p:txBody>
      </p:sp>
      <p:sp>
        <p:nvSpPr>
          <p:cNvPr id="422" name="Google Shape;422;p20"/>
          <p:cNvSpPr/>
          <p:nvPr/>
        </p:nvSpPr>
        <p:spPr>
          <a:xfrm>
            <a:off x="2085269" y="6017485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Produkti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shërbim</a:t>
            </a:r>
            <a:endParaRPr dirty="0"/>
          </a:p>
        </p:txBody>
      </p:sp>
      <p:sp>
        <p:nvSpPr>
          <p:cNvPr id="423" name="Google Shape;423;p20"/>
          <p:cNvSpPr/>
          <p:nvPr/>
        </p:nvSpPr>
        <p:spPr>
          <a:xfrm>
            <a:off x="595776" y="5574185"/>
            <a:ext cx="5500224" cy="1174511"/>
          </a:xfrm>
          <a:prstGeom prst="rect">
            <a:avLst/>
          </a:prstGeom>
          <a:noFill/>
          <a:ln w="381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20"/>
          <p:cNvSpPr/>
          <p:nvPr/>
        </p:nvSpPr>
        <p:spPr>
          <a:xfrm>
            <a:off x="7336810" y="188277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Personalized, online support </a:t>
            </a:r>
            <a:endParaRPr/>
          </a:p>
        </p:txBody>
      </p:sp>
      <p:sp>
        <p:nvSpPr>
          <p:cNvPr id="425" name="Google Shape;425;p20"/>
          <p:cNvSpPr/>
          <p:nvPr/>
        </p:nvSpPr>
        <p:spPr>
          <a:xfrm>
            <a:off x="7336810" y="3362480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platform, social media, influencers</a:t>
            </a:r>
            <a:endParaRPr/>
          </a:p>
        </p:txBody>
      </p:sp>
      <p:sp>
        <p:nvSpPr>
          <p:cNvPr id="426" name="Google Shape;426;p20"/>
          <p:cNvSpPr/>
          <p:nvPr/>
        </p:nvSpPr>
        <p:spPr>
          <a:xfrm>
            <a:off x="5139844" y="3406697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Clothes for people with low income, reduces textile waste </a:t>
            </a:r>
            <a:endParaRPr/>
          </a:p>
        </p:txBody>
      </p:sp>
      <p:sp>
        <p:nvSpPr>
          <p:cNvPr id="427" name="Google Shape;427;p20"/>
          <p:cNvSpPr/>
          <p:nvPr/>
        </p:nvSpPr>
        <p:spPr>
          <a:xfrm>
            <a:off x="9554716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Students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communities with Low-income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Mass market and segmented customers (male/female)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p20"/>
          <p:cNvSpPr/>
          <p:nvPr/>
        </p:nvSpPr>
        <p:spPr>
          <a:xfrm>
            <a:off x="5141206" y="1776841"/>
            <a:ext cx="1912309" cy="940143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Trendy clothes on a budget without having to own clothes you will hardly wear.</a:t>
            </a:r>
            <a:endParaRPr/>
          </a:p>
        </p:txBody>
      </p:sp>
      <p:sp>
        <p:nvSpPr>
          <p:cNvPr id="2" name="Google Shape;220;p8">
            <a:extLst>
              <a:ext uri="{FF2B5EF4-FFF2-40B4-BE49-F238E27FC236}">
                <a16:creationId xmlns:a16="http://schemas.microsoft.com/office/drawing/2014/main" id="{72CD023F-9D66-9425-FBAB-591B85EE8E40}"/>
              </a:ext>
            </a:extLst>
          </p:cNvPr>
          <p:cNvSpPr/>
          <p:nvPr/>
        </p:nvSpPr>
        <p:spPr>
          <a:xfrm>
            <a:off x="2060778" y="185126"/>
            <a:ext cx="7786982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21;p8">
            <a:extLst>
              <a:ext uri="{FF2B5EF4-FFF2-40B4-BE49-F238E27FC236}">
                <a16:creationId xmlns:a16="http://schemas.microsoft.com/office/drawing/2014/main" id="{D5319E74-879B-4624-BEE0-42F6E6C51952}"/>
              </a:ext>
            </a:extLst>
          </p:cNvPr>
          <p:cNvSpPr/>
          <p:nvPr/>
        </p:nvSpPr>
        <p:spPr>
          <a:xfrm>
            <a:off x="2060778" y="185126"/>
            <a:ext cx="7786982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22;p8">
            <a:extLst>
              <a:ext uri="{FF2B5EF4-FFF2-40B4-BE49-F238E27FC236}">
                <a16:creationId xmlns:a16="http://schemas.microsoft.com/office/drawing/2014/main" id="{5F0ABADC-F1BE-4CC8-E02C-E9B892B12589}"/>
              </a:ext>
            </a:extLst>
          </p:cNvPr>
          <p:cNvSpPr txBox="1"/>
          <p:nvPr/>
        </p:nvSpPr>
        <p:spPr>
          <a:xfrm>
            <a:off x="2060778" y="291981"/>
            <a:ext cx="778698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ë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Modelin e biznesit qarkullues</a:t>
            </a:r>
            <a:endParaRPr lang="sq-AL" dirty="0"/>
          </a:p>
        </p:txBody>
      </p:sp>
      <p:sp>
        <p:nvSpPr>
          <p:cNvPr id="5" name="Google Shape;248;p10">
            <a:extLst>
              <a:ext uri="{FF2B5EF4-FFF2-40B4-BE49-F238E27FC236}">
                <a16:creationId xmlns:a16="http://schemas.microsoft.com/office/drawing/2014/main" id="{3FFB8D9C-0E2F-7461-2B64-806258C6B617}"/>
              </a:ext>
            </a:extLst>
          </p:cNvPr>
          <p:cNvSpPr/>
          <p:nvPr/>
        </p:nvSpPr>
        <p:spPr>
          <a:xfrm>
            <a:off x="9525639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Studentë universitarë; 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Komunitete me të ardhura të ulëta;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Tregu masiv dhe klientë të </a:t>
            </a:r>
            <a:r>
              <a:rPr lang="sq-AL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segmentuar</a:t>
            </a: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(meshkuj/femra) </a:t>
            </a:r>
          </a:p>
        </p:txBody>
      </p:sp>
      <p:sp>
        <p:nvSpPr>
          <p:cNvPr id="6" name="Google Shape;259;p11">
            <a:extLst>
              <a:ext uri="{FF2B5EF4-FFF2-40B4-BE49-F238E27FC236}">
                <a16:creationId xmlns:a16="http://schemas.microsoft.com/office/drawing/2014/main" id="{7DF3111A-9DCA-9447-8F5C-AE7477A5C9E9}"/>
              </a:ext>
            </a:extLst>
          </p:cNvPr>
          <p:cNvSpPr/>
          <p:nvPr/>
        </p:nvSpPr>
        <p:spPr>
          <a:xfrm>
            <a:off x="5067257" y="1684790"/>
            <a:ext cx="2035535" cy="11282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modës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kosto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përballueshme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pa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pasur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nevojë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zotëroni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t’i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vishni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rrallë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8" name="Google Shape;274;p12">
            <a:extLst>
              <a:ext uri="{FF2B5EF4-FFF2-40B4-BE49-F238E27FC236}">
                <a16:creationId xmlns:a16="http://schemas.microsoft.com/office/drawing/2014/main" id="{850F961B-E898-1985-F442-1D359BED42A7}"/>
              </a:ext>
            </a:extLst>
          </p:cNvPr>
          <p:cNvSpPr/>
          <p:nvPr/>
        </p:nvSpPr>
        <p:spPr>
          <a:xfrm>
            <a:off x="5067257" y="3365362"/>
            <a:ext cx="2035535" cy="8925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për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njerëz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ardhura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ulëta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reduktim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mbetjeve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tekstile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9" name="Google Shape;287;p13">
            <a:extLst>
              <a:ext uri="{FF2B5EF4-FFF2-40B4-BE49-F238E27FC236}">
                <a16:creationId xmlns:a16="http://schemas.microsoft.com/office/drawing/2014/main" id="{C237B729-1D7D-D8E5-E24D-1DEC23810DD8}"/>
              </a:ext>
            </a:extLst>
          </p:cNvPr>
          <p:cNvSpPr/>
          <p:nvPr/>
        </p:nvSpPr>
        <p:spPr>
          <a:xfrm>
            <a:off x="7307733" y="185656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Personalizuar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suport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</a:t>
            </a:r>
            <a:endParaRPr dirty="0"/>
          </a:p>
        </p:txBody>
      </p:sp>
      <p:sp>
        <p:nvSpPr>
          <p:cNvPr id="10" name="Google Shape;303;p14">
            <a:extLst>
              <a:ext uri="{FF2B5EF4-FFF2-40B4-BE49-F238E27FC236}">
                <a16:creationId xmlns:a16="http://schemas.microsoft.com/office/drawing/2014/main" id="{9ED640C2-98C2-7698-5EB4-2751551202F6}"/>
              </a:ext>
            </a:extLst>
          </p:cNvPr>
          <p:cNvSpPr/>
          <p:nvPr/>
        </p:nvSpPr>
        <p:spPr>
          <a:xfrm>
            <a:off x="7307733" y="3368454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Platformë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online, influencer,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rrjete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sociale</a:t>
            </a:r>
            <a:endParaRPr dirty="0"/>
          </a:p>
        </p:txBody>
      </p:sp>
      <p:sp>
        <p:nvSpPr>
          <p:cNvPr id="11" name="Google Shape;317;p15">
            <a:extLst>
              <a:ext uri="{FF2B5EF4-FFF2-40B4-BE49-F238E27FC236}">
                <a16:creationId xmlns:a16="http://schemas.microsoft.com/office/drawing/2014/main" id="{7E588231-4B25-10A2-0CE3-36400599B7FC}"/>
              </a:ext>
            </a:extLst>
          </p:cNvPr>
          <p:cNvSpPr/>
          <p:nvPr/>
        </p:nvSpPr>
        <p:spPr>
          <a:xfrm>
            <a:off x="2943641" y="1867079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Dhënia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rrobave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qira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tek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konsumatorët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shërbim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klienti</a:t>
            </a:r>
            <a:endParaRPr dirty="0"/>
          </a:p>
        </p:txBody>
      </p:sp>
      <p:sp>
        <p:nvSpPr>
          <p:cNvPr id="12" name="Google Shape;336;p16">
            <a:extLst>
              <a:ext uri="{FF2B5EF4-FFF2-40B4-BE49-F238E27FC236}">
                <a16:creationId xmlns:a16="http://schemas.microsoft.com/office/drawing/2014/main" id="{E72D33CB-EAC5-3B69-FFB0-3A26ABFD8E0F}"/>
              </a:ext>
            </a:extLst>
          </p:cNvPr>
          <p:cNvSpPr/>
          <p:nvPr/>
        </p:nvSpPr>
        <p:spPr>
          <a:xfrm>
            <a:off x="739513" y="1867079"/>
            <a:ext cx="1912309" cy="173021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dhurojnë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ose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shesin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tyre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përdorura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Dyqanet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veshje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përdorura</a:t>
            </a:r>
            <a:endParaRPr lang="en-US"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355;p17">
            <a:extLst>
              <a:ext uri="{FF2B5EF4-FFF2-40B4-BE49-F238E27FC236}">
                <a16:creationId xmlns:a16="http://schemas.microsoft.com/office/drawing/2014/main" id="{F0AD28FC-042A-449E-ECE9-C1876760859B}"/>
              </a:ext>
            </a:extLst>
          </p:cNvPr>
          <p:cNvSpPr/>
          <p:nvPr/>
        </p:nvSpPr>
        <p:spPr>
          <a:xfrm>
            <a:off x="2928342" y="3411251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Inventar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platforma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website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shitjes</a:t>
            </a:r>
            <a:endParaRPr dirty="0"/>
          </a:p>
        </p:txBody>
      </p:sp>
      <p:sp>
        <p:nvSpPr>
          <p:cNvPr id="14" name="Google Shape;375;p18">
            <a:extLst>
              <a:ext uri="{FF2B5EF4-FFF2-40B4-BE49-F238E27FC236}">
                <a16:creationId xmlns:a16="http://schemas.microsoft.com/office/drawing/2014/main" id="{A7BA31A6-213D-1053-9D3C-75931FDA9A94}"/>
              </a:ext>
            </a:extLst>
          </p:cNvPr>
          <p:cNvSpPr/>
          <p:nvPr/>
        </p:nvSpPr>
        <p:spPr>
          <a:xfrm>
            <a:off x="709124" y="4845444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Zhvillimi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dhe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mirëmbajtja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website</a:t>
            </a:r>
            <a:endParaRPr dirty="0"/>
          </a:p>
        </p:txBody>
      </p:sp>
      <p:sp>
        <p:nvSpPr>
          <p:cNvPr id="15" name="Google Shape;376;p18">
            <a:extLst>
              <a:ext uri="{FF2B5EF4-FFF2-40B4-BE49-F238E27FC236}">
                <a16:creationId xmlns:a16="http://schemas.microsoft.com/office/drawing/2014/main" id="{04B1C356-C43A-B013-DB98-5FE552B0898F}"/>
              </a:ext>
            </a:extLst>
          </p:cNvPr>
          <p:cNvSpPr/>
          <p:nvPr/>
        </p:nvSpPr>
        <p:spPr>
          <a:xfrm>
            <a:off x="3391807" y="4845443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Zhvillimi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dhe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mirëmbajtja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website</a:t>
            </a:r>
            <a:endParaRPr lang="en-US" dirty="0"/>
          </a:p>
        </p:txBody>
      </p:sp>
      <p:sp>
        <p:nvSpPr>
          <p:cNvPr id="16" name="Google Shape;398;p19">
            <a:extLst>
              <a:ext uri="{FF2B5EF4-FFF2-40B4-BE49-F238E27FC236}">
                <a16:creationId xmlns:a16="http://schemas.microsoft.com/office/drawing/2014/main" id="{B6290DC9-A7AE-5CDC-872D-262C460AE6DF}"/>
              </a:ext>
            </a:extLst>
          </p:cNvPr>
          <p:cNvSpPr/>
          <p:nvPr/>
        </p:nvSpPr>
        <p:spPr>
          <a:xfrm>
            <a:off x="6202897" y="4823569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Abonime</a:t>
            </a:r>
            <a:endParaRPr dirty="0"/>
          </a:p>
        </p:txBody>
      </p:sp>
      <p:sp>
        <p:nvSpPr>
          <p:cNvPr id="17" name="Google Shape;399;p19">
            <a:extLst>
              <a:ext uri="{FF2B5EF4-FFF2-40B4-BE49-F238E27FC236}">
                <a16:creationId xmlns:a16="http://schemas.microsoft.com/office/drawing/2014/main" id="{7E5AE894-256D-5E27-C30F-E154B259C7CE}"/>
              </a:ext>
            </a:extLst>
          </p:cNvPr>
          <p:cNvSpPr/>
          <p:nvPr/>
        </p:nvSpPr>
        <p:spPr>
          <a:xfrm>
            <a:off x="8885580" y="4823568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ardhura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gjeneruara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nga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dhënia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rrobave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qera</a:t>
            </a:r>
            <a:endParaRPr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EA98C07-62FA-5B5F-5723-9E92DE0E1733}"/>
              </a:ext>
            </a:extLst>
          </p:cNvPr>
          <p:cNvGrpSpPr/>
          <p:nvPr/>
        </p:nvGrpSpPr>
        <p:grpSpPr>
          <a:xfrm>
            <a:off x="1234911" y="1375388"/>
            <a:ext cx="10203037" cy="4558198"/>
            <a:chOff x="1234911" y="1375388"/>
            <a:chExt cx="10203037" cy="4558198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CF139A5-9693-801F-C419-22BF58CE944F}"/>
                </a:ext>
              </a:extLst>
            </p:cNvPr>
            <p:cNvSpPr txBox="1"/>
            <p:nvPr/>
          </p:nvSpPr>
          <p:spPr>
            <a:xfrm>
              <a:off x="1234911" y="1376314"/>
              <a:ext cx="82586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Partnerë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766706D-DD36-2528-A352-7B498713F90D}"/>
                </a:ext>
              </a:extLst>
            </p:cNvPr>
            <p:cNvSpPr txBox="1"/>
            <p:nvPr/>
          </p:nvSpPr>
          <p:spPr>
            <a:xfrm>
              <a:off x="5140335" y="1375388"/>
              <a:ext cx="188224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Propozimi i vlerës (PV)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97789F5-C44B-6F99-49EF-98197A9626D8}"/>
                </a:ext>
              </a:extLst>
            </p:cNvPr>
            <p:cNvSpPr txBox="1"/>
            <p:nvPr/>
          </p:nvSpPr>
          <p:spPr>
            <a:xfrm>
              <a:off x="3506772" y="2914620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Burime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05A3F35-6DB7-E353-39B8-CEE410F3557A}"/>
                </a:ext>
              </a:extLst>
            </p:cNvPr>
            <p:cNvSpPr txBox="1"/>
            <p:nvPr/>
          </p:nvSpPr>
          <p:spPr>
            <a:xfrm>
              <a:off x="7889834" y="2919145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Kanale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403DE6F-59D8-E684-DD32-1E0170EA1B34}"/>
                </a:ext>
              </a:extLst>
            </p:cNvPr>
            <p:cNvSpPr txBox="1"/>
            <p:nvPr/>
          </p:nvSpPr>
          <p:spPr>
            <a:xfrm>
              <a:off x="9575753" y="1375388"/>
              <a:ext cx="1862195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Segmentet e klientëve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6BA07DF-9236-B19F-3B68-E45ED4EFDE06}"/>
                </a:ext>
              </a:extLst>
            </p:cNvPr>
            <p:cNvSpPr txBox="1"/>
            <p:nvPr/>
          </p:nvSpPr>
          <p:spPr>
            <a:xfrm>
              <a:off x="7284382" y="1386237"/>
              <a:ext cx="2029571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Marrëdhëniet me klientët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5683111-B4E4-F41C-268A-7CBD7199F4EF}"/>
                </a:ext>
              </a:extLst>
            </p:cNvPr>
            <p:cNvSpPr txBox="1"/>
            <p:nvPr/>
          </p:nvSpPr>
          <p:spPr>
            <a:xfrm>
              <a:off x="3030595" y="4471323"/>
              <a:ext cx="867266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Kostot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3AEA23D-2445-6F8E-0415-85B794C55695}"/>
                </a:ext>
              </a:extLst>
            </p:cNvPr>
            <p:cNvSpPr txBox="1"/>
            <p:nvPr/>
          </p:nvSpPr>
          <p:spPr>
            <a:xfrm>
              <a:off x="8213186" y="4464394"/>
              <a:ext cx="1372774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Të ardhurat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AE0ADF7-4771-B8BD-93DE-E88477962B0A}"/>
                </a:ext>
              </a:extLst>
            </p:cNvPr>
            <p:cNvSpPr txBox="1"/>
            <p:nvPr/>
          </p:nvSpPr>
          <p:spPr>
            <a:xfrm>
              <a:off x="5394080" y="2926343"/>
              <a:ext cx="1374756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Qarkullues (PV)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7701294-5A58-76BE-8D51-17C94D0D4FEA}"/>
                </a:ext>
              </a:extLst>
            </p:cNvPr>
            <p:cNvSpPr txBox="1"/>
            <p:nvPr/>
          </p:nvSpPr>
          <p:spPr>
            <a:xfrm>
              <a:off x="2463770" y="5641198"/>
              <a:ext cx="1849593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Inovacion qarkullues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6B58154-23B0-4431-2A0C-3F0A00A102FB}"/>
                </a:ext>
              </a:extLst>
            </p:cNvPr>
            <p:cNvSpPr txBox="1"/>
            <p:nvPr/>
          </p:nvSpPr>
          <p:spPr>
            <a:xfrm>
              <a:off x="8335838" y="5641198"/>
              <a:ext cx="1127470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Fundi i jetës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EEBC7DA-8BFB-EA3A-CFF4-6037CDEC4E55}"/>
                </a:ext>
              </a:extLst>
            </p:cNvPr>
            <p:cNvSpPr txBox="1"/>
            <p:nvPr/>
          </p:nvSpPr>
          <p:spPr>
            <a:xfrm>
              <a:off x="2880643" y="1381363"/>
              <a:ext cx="1973990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300" dirty="0">
                  <a:solidFill>
                    <a:schemeClr val="bg1"/>
                  </a:solidFill>
                </a:rPr>
                <a:t>Aktivitete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4" name="Google Shape;434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242370" cy="6867937"/>
          </a:xfrm>
          <a:prstGeom prst="rect">
            <a:avLst/>
          </a:prstGeom>
          <a:noFill/>
          <a:ln>
            <a:noFill/>
          </a:ln>
        </p:spPr>
      </p:pic>
      <p:sp>
        <p:nvSpPr>
          <p:cNvPr id="435" name="Google Shape;435;p21"/>
          <p:cNvSpPr/>
          <p:nvPr/>
        </p:nvSpPr>
        <p:spPr>
          <a:xfrm>
            <a:off x="2606040" y="185126"/>
            <a:ext cx="6979920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21"/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p21"/>
          <p:cNvSpPr txBox="1"/>
          <p:nvPr/>
        </p:nvSpPr>
        <p:spPr>
          <a:xfrm>
            <a:off x="2794682" y="294106"/>
            <a:ext cx="660263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Circular Business Model Canvas</a:t>
            </a:r>
            <a:endParaRPr/>
          </a:p>
        </p:txBody>
      </p:sp>
      <p:pic>
        <p:nvPicPr>
          <p:cNvPr id="438" name="Google Shape;438;p21"/>
          <p:cNvPicPr preferRelativeResize="0"/>
          <p:nvPr/>
        </p:nvPicPr>
        <p:blipFill rotWithShape="1">
          <a:blip r:embed="rId4">
            <a:alphaModFix/>
          </a:blip>
          <a:srcRect b="-11"/>
          <a:stretch/>
        </p:blipFill>
        <p:spPr>
          <a:xfrm>
            <a:off x="415046" y="1094672"/>
            <a:ext cx="11361906" cy="5738367"/>
          </a:xfrm>
          <a:prstGeom prst="rect">
            <a:avLst/>
          </a:prstGeom>
          <a:noFill/>
          <a:ln>
            <a:noFill/>
          </a:ln>
        </p:spPr>
      </p:pic>
      <p:sp>
        <p:nvSpPr>
          <p:cNvPr id="439" name="Google Shape;439;p21"/>
          <p:cNvSpPr/>
          <p:nvPr/>
        </p:nvSpPr>
        <p:spPr>
          <a:xfrm>
            <a:off x="2942881" y="1882776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Rent clothes to customers, Customer support</a:t>
            </a:r>
            <a:endParaRPr/>
          </a:p>
        </p:txBody>
      </p:sp>
      <p:sp>
        <p:nvSpPr>
          <p:cNvPr id="440" name="Google Shape;440;p21"/>
          <p:cNvSpPr/>
          <p:nvPr/>
        </p:nvSpPr>
        <p:spPr>
          <a:xfrm>
            <a:off x="724975" y="1882776"/>
            <a:ext cx="1912309" cy="173021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People who donate or sell their old clothes. Thrift shops</a:t>
            </a:r>
            <a:endParaRPr/>
          </a:p>
        </p:txBody>
      </p:sp>
      <p:sp>
        <p:nvSpPr>
          <p:cNvPr id="441" name="Google Shape;441;p21"/>
          <p:cNvSpPr/>
          <p:nvPr/>
        </p:nvSpPr>
        <p:spPr>
          <a:xfrm>
            <a:off x="2942880" y="3406698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Inventory, website shopping platform</a:t>
            </a:r>
            <a:endParaRPr/>
          </a:p>
        </p:txBody>
      </p:sp>
      <p:sp>
        <p:nvSpPr>
          <p:cNvPr id="442" name="Google Shape;442;p21"/>
          <p:cNvSpPr/>
          <p:nvPr/>
        </p:nvSpPr>
        <p:spPr>
          <a:xfrm>
            <a:off x="7336810" y="188277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Personalized, online support </a:t>
            </a:r>
            <a:endParaRPr/>
          </a:p>
        </p:txBody>
      </p:sp>
      <p:sp>
        <p:nvSpPr>
          <p:cNvPr id="443" name="Google Shape;443;p21"/>
          <p:cNvSpPr/>
          <p:nvPr/>
        </p:nvSpPr>
        <p:spPr>
          <a:xfrm>
            <a:off x="7336810" y="3362480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platform, social media, influencers</a:t>
            </a:r>
            <a:endParaRPr/>
          </a:p>
        </p:txBody>
      </p:sp>
      <p:sp>
        <p:nvSpPr>
          <p:cNvPr id="444" name="Google Shape;444;p21"/>
          <p:cNvSpPr/>
          <p:nvPr/>
        </p:nvSpPr>
        <p:spPr>
          <a:xfrm>
            <a:off x="724975" y="4840892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 platform development and maintenance </a:t>
            </a:r>
            <a:endParaRPr/>
          </a:p>
        </p:txBody>
      </p:sp>
      <p:sp>
        <p:nvSpPr>
          <p:cNvPr id="445" name="Google Shape;445;p21"/>
          <p:cNvSpPr/>
          <p:nvPr/>
        </p:nvSpPr>
        <p:spPr>
          <a:xfrm>
            <a:off x="3407658" y="4840891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 platform development and maintenance </a:t>
            </a:r>
            <a:endParaRPr/>
          </a:p>
        </p:txBody>
      </p:sp>
      <p:sp>
        <p:nvSpPr>
          <p:cNvPr id="446" name="Google Shape;446;p21"/>
          <p:cNvSpPr/>
          <p:nvPr/>
        </p:nvSpPr>
        <p:spPr>
          <a:xfrm>
            <a:off x="6202897" y="4840892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Subscriptions</a:t>
            </a:r>
            <a:endParaRPr/>
          </a:p>
        </p:txBody>
      </p:sp>
      <p:sp>
        <p:nvSpPr>
          <p:cNvPr id="447" name="Google Shape;447;p21"/>
          <p:cNvSpPr/>
          <p:nvPr/>
        </p:nvSpPr>
        <p:spPr>
          <a:xfrm>
            <a:off x="8885580" y="4840891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Revenue generated from renting clothes</a:t>
            </a:r>
            <a:endParaRPr/>
          </a:p>
        </p:txBody>
      </p:sp>
      <p:sp>
        <p:nvSpPr>
          <p:cNvPr id="448" name="Google Shape;448;p21"/>
          <p:cNvSpPr/>
          <p:nvPr/>
        </p:nvSpPr>
        <p:spPr>
          <a:xfrm>
            <a:off x="5139844" y="3406697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Clothes for people with low income, reduces textile waste </a:t>
            </a:r>
            <a:endParaRPr/>
          </a:p>
        </p:txBody>
      </p:sp>
      <p:sp>
        <p:nvSpPr>
          <p:cNvPr id="449" name="Google Shape;449;p21"/>
          <p:cNvSpPr/>
          <p:nvPr/>
        </p:nvSpPr>
        <p:spPr>
          <a:xfrm>
            <a:off x="2085269" y="6017485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Product as a service</a:t>
            </a:r>
            <a:endParaRPr/>
          </a:p>
        </p:txBody>
      </p:sp>
      <p:sp>
        <p:nvSpPr>
          <p:cNvPr id="450" name="Google Shape;450;p21"/>
          <p:cNvSpPr/>
          <p:nvPr/>
        </p:nvSpPr>
        <p:spPr>
          <a:xfrm>
            <a:off x="6089081" y="5574185"/>
            <a:ext cx="5500224" cy="1174511"/>
          </a:xfrm>
          <a:prstGeom prst="rect">
            <a:avLst/>
          </a:prstGeom>
          <a:noFill/>
          <a:ln w="381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1" name="Google Shape;451;p21"/>
          <p:cNvSpPr/>
          <p:nvPr/>
        </p:nvSpPr>
        <p:spPr>
          <a:xfrm>
            <a:off x="6414470" y="5984235"/>
            <a:ext cx="4874213" cy="65538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Qiramarrësit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kthejnë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rrobat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riparohen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nëse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është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nevojshme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më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pas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jepen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qira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përsëri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për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klientët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tjerë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2" name="Google Shape;452;p21"/>
          <p:cNvSpPr/>
          <p:nvPr/>
        </p:nvSpPr>
        <p:spPr>
          <a:xfrm>
            <a:off x="9554716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Students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communities with Low-income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Mass market and segmented customers (male/female)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3" name="Google Shape;453;p21"/>
          <p:cNvSpPr/>
          <p:nvPr/>
        </p:nvSpPr>
        <p:spPr>
          <a:xfrm>
            <a:off x="5141206" y="1776841"/>
            <a:ext cx="1912309" cy="940143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Trendy clothes on a budget without having to own clothes you will hardly wear.</a:t>
            </a:r>
            <a:endParaRPr/>
          </a:p>
        </p:txBody>
      </p:sp>
      <p:sp>
        <p:nvSpPr>
          <p:cNvPr id="2" name="Google Shape;220;p8">
            <a:extLst>
              <a:ext uri="{FF2B5EF4-FFF2-40B4-BE49-F238E27FC236}">
                <a16:creationId xmlns:a16="http://schemas.microsoft.com/office/drawing/2014/main" id="{8E41195C-2EA3-4A7B-0E19-F299820AC7E9}"/>
              </a:ext>
            </a:extLst>
          </p:cNvPr>
          <p:cNvSpPr/>
          <p:nvPr/>
        </p:nvSpPr>
        <p:spPr>
          <a:xfrm>
            <a:off x="2060778" y="185126"/>
            <a:ext cx="7786982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21;p8">
            <a:extLst>
              <a:ext uri="{FF2B5EF4-FFF2-40B4-BE49-F238E27FC236}">
                <a16:creationId xmlns:a16="http://schemas.microsoft.com/office/drawing/2014/main" id="{68C66A65-6693-DD9F-C8A4-93AF8CFC23ED}"/>
              </a:ext>
            </a:extLst>
          </p:cNvPr>
          <p:cNvSpPr/>
          <p:nvPr/>
        </p:nvSpPr>
        <p:spPr>
          <a:xfrm>
            <a:off x="2060778" y="185126"/>
            <a:ext cx="7786982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22;p8">
            <a:extLst>
              <a:ext uri="{FF2B5EF4-FFF2-40B4-BE49-F238E27FC236}">
                <a16:creationId xmlns:a16="http://schemas.microsoft.com/office/drawing/2014/main" id="{B27EECFE-E1F8-CD7F-2826-44909197DF0E}"/>
              </a:ext>
            </a:extLst>
          </p:cNvPr>
          <p:cNvSpPr txBox="1"/>
          <p:nvPr/>
        </p:nvSpPr>
        <p:spPr>
          <a:xfrm>
            <a:off x="2060778" y="291981"/>
            <a:ext cx="778698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ë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Modelin e biznesit qarkullues</a:t>
            </a:r>
            <a:endParaRPr lang="sq-AL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B0F59A3-AEC2-2F98-7710-2A08813C0048}"/>
              </a:ext>
            </a:extLst>
          </p:cNvPr>
          <p:cNvGrpSpPr/>
          <p:nvPr/>
        </p:nvGrpSpPr>
        <p:grpSpPr>
          <a:xfrm>
            <a:off x="1234911" y="1375388"/>
            <a:ext cx="10203037" cy="4558198"/>
            <a:chOff x="1234911" y="1375388"/>
            <a:chExt cx="10203037" cy="455819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FDBF428-7BAC-9849-1100-28524C75FF1C}"/>
                </a:ext>
              </a:extLst>
            </p:cNvPr>
            <p:cNvSpPr txBox="1"/>
            <p:nvPr/>
          </p:nvSpPr>
          <p:spPr>
            <a:xfrm>
              <a:off x="1234911" y="1376314"/>
              <a:ext cx="82586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Partnerë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5FFFA22-6D41-13C7-92FD-7F4649C9B650}"/>
                </a:ext>
              </a:extLst>
            </p:cNvPr>
            <p:cNvSpPr txBox="1"/>
            <p:nvPr/>
          </p:nvSpPr>
          <p:spPr>
            <a:xfrm>
              <a:off x="5140335" y="1375388"/>
              <a:ext cx="188224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Propozimi i vlerës (PV)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816F906-41B0-B38C-ADF4-476EE799CC7A}"/>
                </a:ext>
              </a:extLst>
            </p:cNvPr>
            <p:cNvSpPr txBox="1"/>
            <p:nvPr/>
          </p:nvSpPr>
          <p:spPr>
            <a:xfrm>
              <a:off x="3506772" y="2914620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Burime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2B5E04D-331D-157B-FC55-507EF284F86F}"/>
                </a:ext>
              </a:extLst>
            </p:cNvPr>
            <p:cNvSpPr txBox="1"/>
            <p:nvPr/>
          </p:nvSpPr>
          <p:spPr>
            <a:xfrm>
              <a:off x="7889834" y="2919145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Kanale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36CF14E-EA78-CF58-0ED0-62B2EC675899}"/>
                </a:ext>
              </a:extLst>
            </p:cNvPr>
            <p:cNvSpPr txBox="1"/>
            <p:nvPr/>
          </p:nvSpPr>
          <p:spPr>
            <a:xfrm>
              <a:off x="9575753" y="1375388"/>
              <a:ext cx="1862195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Segmentet e klientëve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50C2EDB-88B5-9134-AB7A-4CA5E5626E2B}"/>
                </a:ext>
              </a:extLst>
            </p:cNvPr>
            <p:cNvSpPr txBox="1"/>
            <p:nvPr/>
          </p:nvSpPr>
          <p:spPr>
            <a:xfrm>
              <a:off x="7284382" y="1386237"/>
              <a:ext cx="2029571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Marrëdhëniet me klientët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B91B426-D3AE-0636-5FF4-4F7EF4178517}"/>
                </a:ext>
              </a:extLst>
            </p:cNvPr>
            <p:cNvSpPr txBox="1"/>
            <p:nvPr/>
          </p:nvSpPr>
          <p:spPr>
            <a:xfrm>
              <a:off x="3030595" y="4471323"/>
              <a:ext cx="867266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Kostot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4B8B328-04CE-7900-855C-D0D9B08D8F24}"/>
                </a:ext>
              </a:extLst>
            </p:cNvPr>
            <p:cNvSpPr txBox="1"/>
            <p:nvPr/>
          </p:nvSpPr>
          <p:spPr>
            <a:xfrm>
              <a:off x="8213186" y="4464394"/>
              <a:ext cx="1372774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Të ardhurat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4DDCEE-CE4F-46CE-35C3-489281D288A9}"/>
                </a:ext>
              </a:extLst>
            </p:cNvPr>
            <p:cNvSpPr txBox="1"/>
            <p:nvPr/>
          </p:nvSpPr>
          <p:spPr>
            <a:xfrm>
              <a:off x="5394080" y="2926343"/>
              <a:ext cx="1374756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Qarkullues (PV)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5C0A25C-93D4-8F22-3F9B-9AD09A66BBA9}"/>
                </a:ext>
              </a:extLst>
            </p:cNvPr>
            <p:cNvSpPr txBox="1"/>
            <p:nvPr/>
          </p:nvSpPr>
          <p:spPr>
            <a:xfrm>
              <a:off x="2463770" y="5641198"/>
              <a:ext cx="1849593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Inovacion qarkullues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5798364-3EDE-5848-CF35-7C7FDD4C0329}"/>
                </a:ext>
              </a:extLst>
            </p:cNvPr>
            <p:cNvSpPr txBox="1"/>
            <p:nvPr/>
          </p:nvSpPr>
          <p:spPr>
            <a:xfrm>
              <a:off x="8335838" y="5641198"/>
              <a:ext cx="1127470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Fundi i jetës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42D3510-8539-1D60-8188-DBCE69B7E6F9}"/>
                </a:ext>
              </a:extLst>
            </p:cNvPr>
            <p:cNvSpPr txBox="1"/>
            <p:nvPr/>
          </p:nvSpPr>
          <p:spPr>
            <a:xfrm>
              <a:off x="2880643" y="1381363"/>
              <a:ext cx="1973990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300" dirty="0">
                  <a:solidFill>
                    <a:schemeClr val="bg1"/>
                  </a:solidFill>
                </a:rPr>
                <a:t>Aktivitete</a:t>
              </a:r>
            </a:p>
          </p:txBody>
        </p:sp>
      </p:grpSp>
      <p:sp>
        <p:nvSpPr>
          <p:cNvPr id="18" name="Google Shape;259;p11">
            <a:extLst>
              <a:ext uri="{FF2B5EF4-FFF2-40B4-BE49-F238E27FC236}">
                <a16:creationId xmlns:a16="http://schemas.microsoft.com/office/drawing/2014/main" id="{496A5CCC-2A63-DBBB-4767-5EE89DD3612A}"/>
              </a:ext>
            </a:extLst>
          </p:cNvPr>
          <p:cNvSpPr/>
          <p:nvPr/>
        </p:nvSpPr>
        <p:spPr>
          <a:xfrm>
            <a:off x="5067257" y="1684790"/>
            <a:ext cx="2035535" cy="11282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modës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kosto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përballueshme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pa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pasur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nevojë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zotëroni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t’i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vishni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rrallë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19" name="Google Shape;274;p12">
            <a:extLst>
              <a:ext uri="{FF2B5EF4-FFF2-40B4-BE49-F238E27FC236}">
                <a16:creationId xmlns:a16="http://schemas.microsoft.com/office/drawing/2014/main" id="{E0DADBF5-CFEC-974A-08C6-5374E9ABE758}"/>
              </a:ext>
            </a:extLst>
          </p:cNvPr>
          <p:cNvSpPr/>
          <p:nvPr/>
        </p:nvSpPr>
        <p:spPr>
          <a:xfrm>
            <a:off x="5067257" y="3365362"/>
            <a:ext cx="2035535" cy="8925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për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njerëz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ardhura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ulëta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reduktim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mbetjeve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tekstile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20" name="Google Shape;287;p13">
            <a:extLst>
              <a:ext uri="{FF2B5EF4-FFF2-40B4-BE49-F238E27FC236}">
                <a16:creationId xmlns:a16="http://schemas.microsoft.com/office/drawing/2014/main" id="{6B768CFB-342E-641E-5BE5-1B88CBC9CEAB}"/>
              </a:ext>
            </a:extLst>
          </p:cNvPr>
          <p:cNvSpPr/>
          <p:nvPr/>
        </p:nvSpPr>
        <p:spPr>
          <a:xfrm>
            <a:off x="7307733" y="1856565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Personalizuar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suport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</a:t>
            </a:r>
            <a:endParaRPr dirty="0"/>
          </a:p>
        </p:txBody>
      </p:sp>
      <p:sp>
        <p:nvSpPr>
          <p:cNvPr id="21" name="Google Shape;303;p14">
            <a:extLst>
              <a:ext uri="{FF2B5EF4-FFF2-40B4-BE49-F238E27FC236}">
                <a16:creationId xmlns:a16="http://schemas.microsoft.com/office/drawing/2014/main" id="{418C8901-0F6D-437B-01CB-772335C0B51E}"/>
              </a:ext>
            </a:extLst>
          </p:cNvPr>
          <p:cNvSpPr/>
          <p:nvPr/>
        </p:nvSpPr>
        <p:spPr>
          <a:xfrm>
            <a:off x="7307733" y="3368454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Platformë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online, influencer,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rrjete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sociale</a:t>
            </a:r>
            <a:endParaRPr dirty="0"/>
          </a:p>
        </p:txBody>
      </p:sp>
      <p:sp>
        <p:nvSpPr>
          <p:cNvPr id="22" name="Google Shape;317;p15">
            <a:extLst>
              <a:ext uri="{FF2B5EF4-FFF2-40B4-BE49-F238E27FC236}">
                <a16:creationId xmlns:a16="http://schemas.microsoft.com/office/drawing/2014/main" id="{8DA9AA7B-1F11-2866-6A09-CBF6EA695655}"/>
              </a:ext>
            </a:extLst>
          </p:cNvPr>
          <p:cNvSpPr/>
          <p:nvPr/>
        </p:nvSpPr>
        <p:spPr>
          <a:xfrm>
            <a:off x="2943641" y="1867079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Dhënia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rrobave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qira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tek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konsumatorët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shërbim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klienti</a:t>
            </a:r>
            <a:endParaRPr dirty="0"/>
          </a:p>
        </p:txBody>
      </p:sp>
      <p:sp>
        <p:nvSpPr>
          <p:cNvPr id="23" name="Google Shape;336;p16">
            <a:extLst>
              <a:ext uri="{FF2B5EF4-FFF2-40B4-BE49-F238E27FC236}">
                <a16:creationId xmlns:a16="http://schemas.microsoft.com/office/drawing/2014/main" id="{ECB56B03-AA3E-6038-954D-72AE36A6ABE4}"/>
              </a:ext>
            </a:extLst>
          </p:cNvPr>
          <p:cNvSpPr/>
          <p:nvPr/>
        </p:nvSpPr>
        <p:spPr>
          <a:xfrm>
            <a:off x="739513" y="1867079"/>
            <a:ext cx="1912309" cy="173021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dhurojnë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ose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shesin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tyre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përdorura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Dyqanet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veshje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përdorura</a:t>
            </a:r>
            <a:endParaRPr lang="en-US"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355;p17">
            <a:extLst>
              <a:ext uri="{FF2B5EF4-FFF2-40B4-BE49-F238E27FC236}">
                <a16:creationId xmlns:a16="http://schemas.microsoft.com/office/drawing/2014/main" id="{FE2690BC-0B6A-1146-08B7-A5BF4192C72E}"/>
              </a:ext>
            </a:extLst>
          </p:cNvPr>
          <p:cNvSpPr/>
          <p:nvPr/>
        </p:nvSpPr>
        <p:spPr>
          <a:xfrm>
            <a:off x="2928342" y="3411251"/>
            <a:ext cx="1912309" cy="764249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Inventar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platforma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website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shitjes</a:t>
            </a:r>
            <a:endParaRPr dirty="0"/>
          </a:p>
        </p:txBody>
      </p:sp>
      <p:sp>
        <p:nvSpPr>
          <p:cNvPr id="25" name="Google Shape;375;p18">
            <a:extLst>
              <a:ext uri="{FF2B5EF4-FFF2-40B4-BE49-F238E27FC236}">
                <a16:creationId xmlns:a16="http://schemas.microsoft.com/office/drawing/2014/main" id="{FF776CD4-E0E0-8A70-ECE3-9D6FEA8D2A16}"/>
              </a:ext>
            </a:extLst>
          </p:cNvPr>
          <p:cNvSpPr/>
          <p:nvPr/>
        </p:nvSpPr>
        <p:spPr>
          <a:xfrm>
            <a:off x="709124" y="4845444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Zhvillimi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dhe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mirëmbajtja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website</a:t>
            </a:r>
            <a:endParaRPr dirty="0"/>
          </a:p>
        </p:txBody>
      </p:sp>
      <p:sp>
        <p:nvSpPr>
          <p:cNvPr id="26" name="Google Shape;376;p18">
            <a:extLst>
              <a:ext uri="{FF2B5EF4-FFF2-40B4-BE49-F238E27FC236}">
                <a16:creationId xmlns:a16="http://schemas.microsoft.com/office/drawing/2014/main" id="{501325ED-6963-294F-655B-55E9121FC95C}"/>
              </a:ext>
            </a:extLst>
          </p:cNvPr>
          <p:cNvSpPr/>
          <p:nvPr/>
        </p:nvSpPr>
        <p:spPr>
          <a:xfrm>
            <a:off x="3391807" y="4845443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Zhvillimi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dhe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mirëmbajtja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website</a:t>
            </a:r>
            <a:endParaRPr lang="en-US" dirty="0"/>
          </a:p>
        </p:txBody>
      </p:sp>
      <p:sp>
        <p:nvSpPr>
          <p:cNvPr id="27" name="Google Shape;398;p19">
            <a:extLst>
              <a:ext uri="{FF2B5EF4-FFF2-40B4-BE49-F238E27FC236}">
                <a16:creationId xmlns:a16="http://schemas.microsoft.com/office/drawing/2014/main" id="{A75F1009-E7B0-D46F-837F-0CE79A437E12}"/>
              </a:ext>
            </a:extLst>
          </p:cNvPr>
          <p:cNvSpPr/>
          <p:nvPr/>
        </p:nvSpPr>
        <p:spPr>
          <a:xfrm>
            <a:off x="6202897" y="4823569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Abonime</a:t>
            </a:r>
            <a:endParaRPr dirty="0"/>
          </a:p>
        </p:txBody>
      </p:sp>
      <p:sp>
        <p:nvSpPr>
          <p:cNvPr id="28" name="Google Shape;399;p19">
            <a:extLst>
              <a:ext uri="{FF2B5EF4-FFF2-40B4-BE49-F238E27FC236}">
                <a16:creationId xmlns:a16="http://schemas.microsoft.com/office/drawing/2014/main" id="{B95D7778-60B0-0A27-1590-6C2A7C35552F}"/>
              </a:ext>
            </a:extLst>
          </p:cNvPr>
          <p:cNvSpPr/>
          <p:nvPr/>
        </p:nvSpPr>
        <p:spPr>
          <a:xfrm>
            <a:off x="8885580" y="4823568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ardhura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gjeneruara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nga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dhënia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rrobave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qera</a:t>
            </a:r>
            <a:endParaRPr dirty="0"/>
          </a:p>
        </p:txBody>
      </p:sp>
      <p:sp>
        <p:nvSpPr>
          <p:cNvPr id="29" name="Google Shape;422;p20">
            <a:extLst>
              <a:ext uri="{FF2B5EF4-FFF2-40B4-BE49-F238E27FC236}">
                <a16:creationId xmlns:a16="http://schemas.microsoft.com/office/drawing/2014/main" id="{8B9AFFD1-4F7D-CAA0-0EDF-6F9782F664B6}"/>
              </a:ext>
            </a:extLst>
          </p:cNvPr>
          <p:cNvSpPr/>
          <p:nvPr/>
        </p:nvSpPr>
        <p:spPr>
          <a:xfrm>
            <a:off x="2085269" y="6017485"/>
            <a:ext cx="2553484" cy="578601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Produkti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shërbim</a:t>
            </a:r>
            <a:endParaRPr dirty="0"/>
          </a:p>
        </p:txBody>
      </p:sp>
      <p:sp>
        <p:nvSpPr>
          <p:cNvPr id="30" name="Google Shape;248;p10">
            <a:extLst>
              <a:ext uri="{FF2B5EF4-FFF2-40B4-BE49-F238E27FC236}">
                <a16:creationId xmlns:a16="http://schemas.microsoft.com/office/drawing/2014/main" id="{D80AB5FE-AEE4-DD9D-85A2-0E039712BFE5}"/>
              </a:ext>
            </a:extLst>
          </p:cNvPr>
          <p:cNvSpPr/>
          <p:nvPr/>
        </p:nvSpPr>
        <p:spPr>
          <a:xfrm>
            <a:off x="9525639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Studentë universitarë; 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Komunitete me të ardhura të ulëta;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Tregu masiv dhe klientë të </a:t>
            </a:r>
            <a:r>
              <a:rPr lang="sq-AL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segmentuar</a:t>
            </a: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(meshkuj/femra)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>
          <a:extLst>
            <a:ext uri="{FF2B5EF4-FFF2-40B4-BE49-F238E27FC236}">
              <a16:creationId xmlns:a16="http://schemas.microsoft.com/office/drawing/2014/main" id="{34D9D782-A470-63DB-3EC1-1B897A33BB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Google Shape;459;p22">
            <a:extLst>
              <a:ext uri="{FF2B5EF4-FFF2-40B4-BE49-F238E27FC236}">
                <a16:creationId xmlns:a16="http://schemas.microsoft.com/office/drawing/2014/main" id="{13372D75-C2C1-D469-9A3D-79DFC57BADF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22465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0" name="Google Shape;460;p22">
            <a:extLst>
              <a:ext uri="{FF2B5EF4-FFF2-40B4-BE49-F238E27FC236}">
                <a16:creationId xmlns:a16="http://schemas.microsoft.com/office/drawing/2014/main" id="{D41D0A1C-AE52-6DCF-4725-29284BB3F142}"/>
              </a:ext>
            </a:extLst>
          </p:cNvPr>
          <p:cNvSpPr/>
          <p:nvPr/>
        </p:nvSpPr>
        <p:spPr>
          <a:xfrm>
            <a:off x="2606040" y="185126"/>
            <a:ext cx="6979920" cy="991698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1" name="Google Shape;461;p22">
            <a:extLst>
              <a:ext uri="{FF2B5EF4-FFF2-40B4-BE49-F238E27FC236}">
                <a16:creationId xmlns:a16="http://schemas.microsoft.com/office/drawing/2014/main" id="{2D74E26A-909A-D149-95C7-AD2D2BAA69BD}"/>
              </a:ext>
            </a:extLst>
          </p:cNvPr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2" name="Google Shape;462;p22">
            <a:extLst>
              <a:ext uri="{FF2B5EF4-FFF2-40B4-BE49-F238E27FC236}">
                <a16:creationId xmlns:a16="http://schemas.microsoft.com/office/drawing/2014/main" id="{281237AE-32F2-1C1B-21DF-8D468B821B6C}"/>
              </a:ext>
            </a:extLst>
          </p:cNvPr>
          <p:cNvSpPr txBox="1"/>
          <p:nvPr/>
        </p:nvSpPr>
        <p:spPr>
          <a:xfrm>
            <a:off x="2983322" y="294106"/>
            <a:ext cx="622535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err="1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Aktiviteti</a:t>
            </a:r>
            <a:endParaRPr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F0553C4-CDDB-F219-DD52-62EFACE08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015" y="1956600"/>
            <a:ext cx="11012331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Tani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është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radha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juaj për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plotësuar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Formatin e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Modelit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Biznesit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Qarkullues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për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biznesin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tuaj.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Filloni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duke hedhur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idetë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tuaja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fillestare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secilën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prej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kutive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modelit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Një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këshillë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mirë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është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filloni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kutinë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Segmentet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Klientëve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mënyrë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puna juaj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jetë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fokusuar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tek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përdoruesit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Më pas,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vazhdoni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Propozimin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Vlerës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dhe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Propozimin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Qarkullues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Vlerës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Krijoni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një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qasje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të menduar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mirë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dhe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inovative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duke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përdorur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kreativitetin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tuaj për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zhvilluar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një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model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qarkullues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përshtatet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nevojave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biznesit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dhe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klientëve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tuaj!</a:t>
            </a:r>
          </a:p>
        </p:txBody>
      </p:sp>
    </p:spTree>
    <p:extLst>
      <p:ext uri="{BB962C8B-B14F-4D97-AF65-F5344CB8AC3E}">
        <p14:creationId xmlns:p14="http://schemas.microsoft.com/office/powerpoint/2010/main" val="3754996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/>
          <p:nvPr/>
        </p:nvSpPr>
        <p:spPr>
          <a:xfrm>
            <a:off x="163773" y="1462601"/>
            <a:ext cx="11714463" cy="994129"/>
          </a:xfrm>
          <a:prstGeom prst="roundRect">
            <a:avLst>
              <a:gd name="adj" fmla="val 16667"/>
            </a:avLst>
          </a:prstGeom>
          <a:noFill/>
          <a:ln w="31750" cap="flat" cmpd="sng">
            <a:solidFill>
              <a:srgbClr val="29C7F7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2606040" y="185126"/>
            <a:ext cx="6979920" cy="994130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2794681" y="294106"/>
            <a:ext cx="660263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 </a:t>
            </a:r>
            <a:r>
              <a:rPr lang="en-US" sz="32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modelit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32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biznesit</a:t>
            </a:r>
            <a:endParaRPr lang="sq-AL" dirty="0"/>
          </a:p>
        </p:txBody>
      </p:sp>
      <p:sp>
        <p:nvSpPr>
          <p:cNvPr id="101" name="Google Shape;101;p2"/>
          <p:cNvSpPr txBox="1"/>
          <p:nvPr/>
        </p:nvSpPr>
        <p:spPr>
          <a:xfrm>
            <a:off x="2794681" y="901959"/>
            <a:ext cx="660263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Keni dëgjuar për formatin e modelit të biznesit?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195F460-4F3E-1389-5256-9ECF1A81F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764" y="1462601"/>
            <a:ext cx="11371732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Formati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kumimoji="0" lang="sq-AL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modelit të biznesit </a:t>
            </a: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është një përfaqësim vizual i modelit të biznesit, që nxjerr në pah të gjithë faktorët kryesorë strategjikë. Me fjalë të tjera, është një pasqyrë e përgjithshme, </a:t>
            </a:r>
            <a:r>
              <a:rPr kumimoji="0" lang="sq-AL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holistike</a:t>
            </a: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dhe e plotë e funksionimit të një kompanie, klientëve, burimeve të </a:t>
            </a:r>
            <a:r>
              <a:rPr kumimoji="0" lang="sq-AL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të</a:t>
            </a: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ardhurave dhe aspekteve të tjera.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q-AL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Ky mjet është një mënyrë e shkëlqyer për të kuptuar modelin e biznesit në një formë të strukturuar dhe të drejtpërdrejtë. Duke përdorur </a:t>
            </a:r>
            <a:r>
              <a:rPr lang="en-US" alt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Formati </a:t>
            </a:r>
            <a:r>
              <a:rPr lang="en-US" altLang="en-US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alt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modelit të biznesit </a:t>
            </a: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mund të fitoni njohuri mbi: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Klientët që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shërbeni,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Propozimet e vlerës që ofroni dhe përmes cilave kanale,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 krijon dhe siguron të ardhura kompania juaj.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sq-AL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Gjithashtu, </a:t>
            </a:r>
            <a:r>
              <a:rPr lang="en-US" alt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formati</a:t>
            </a:r>
            <a:r>
              <a:rPr lang="sq-AL" alt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alt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modelit të biznesit </a:t>
            </a: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mund të përdoret për të kuptuar modelin e biznesit tuaj ose të një konkurrenti.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kumimoji="0" lang="sq-AL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Ky mjet krijon një gjuhë të përbashkët për të përshkruar, </a:t>
            </a:r>
            <a:r>
              <a:rPr kumimoji="0" lang="sq-AL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vizualizuar</a:t>
            </a: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vlerësuar dhe ndryshuar modelet e biznesit. Ai përshkruan logjikën se si një organizatë krijon, ofron dhe kap vlerë.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Ky format</a:t>
            </a: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përbëhet nga 9 segmente kryesore të një biznesi.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q-AL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Google Shape;459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6329" y="0"/>
            <a:ext cx="1222465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0" name="Google Shape;460;p22"/>
          <p:cNvSpPr/>
          <p:nvPr/>
        </p:nvSpPr>
        <p:spPr>
          <a:xfrm>
            <a:off x="2606040" y="185126"/>
            <a:ext cx="6979920" cy="991698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1" name="Google Shape;461;p22"/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2" name="Google Shape;462;p22"/>
          <p:cNvSpPr txBox="1"/>
          <p:nvPr/>
        </p:nvSpPr>
        <p:spPr>
          <a:xfrm>
            <a:off x="2983322" y="294106"/>
            <a:ext cx="622535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err="1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Aktiviteti</a:t>
            </a:r>
            <a:endParaRPr dirty="0"/>
          </a:p>
        </p:txBody>
      </p:sp>
      <p:sp>
        <p:nvSpPr>
          <p:cNvPr id="463" name="Google Shape;463;p22"/>
          <p:cNvSpPr txBox="1"/>
          <p:nvPr/>
        </p:nvSpPr>
        <p:spPr>
          <a:xfrm>
            <a:off x="2794681" y="901959"/>
            <a:ext cx="660263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Mos harroni </a:t>
            </a: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5C1C7F-6C0F-50BB-A6D9-30244C83F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964" y="1479357"/>
            <a:ext cx="11280069" cy="5035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Segmentet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klientëve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Renditni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llojet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kryesore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klientëve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tuaj.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Identifikoni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segmentet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sjellin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shumë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ardhura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Propozimi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vlerës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Cilat janë produktet dhe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shërbimet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tuaja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 Cilin problem ose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nevojë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klientit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tuaj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adresoni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Të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ardhurat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Renditni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burimet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kryesore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ardhurave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tuaja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Nëse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ka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shërbime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aktualisht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janë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falas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mund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monetizohen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ardhmen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shtoni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edhe ato.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Kanalet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Si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komunikoni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klientët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tuaj? Si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dorëzoni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produktin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ose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shërbimin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Marrëdhëniet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klientët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Si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krijohen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dhe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mirëmbahen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marrëdhëniet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dhe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ndërveprimet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klientët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tuaj?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Aktivitetet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Cilat janë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aktivitetet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bëni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çdo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ditë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për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mbajtur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funksion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modelin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tuaj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biznesit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Burimet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Renditni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njerëzit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njohuritë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mjetet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dhe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fondet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ju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nevojiten për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operuar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biznesin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Partnerët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Listoni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partnerët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me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cilët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nuk mund të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bëni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biznes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pa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ata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Kostot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Renditni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kostot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tuaja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kryesore duke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analizuar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aktivitetet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dhe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burimet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që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përdorni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7" name="Google Shape;487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242370" cy="6867937"/>
          </a:xfrm>
          <a:prstGeom prst="rect">
            <a:avLst/>
          </a:prstGeom>
          <a:noFill/>
          <a:ln>
            <a:noFill/>
          </a:ln>
        </p:spPr>
      </p:pic>
      <p:sp>
        <p:nvSpPr>
          <p:cNvPr id="488" name="Google Shape;488;p23"/>
          <p:cNvSpPr/>
          <p:nvPr/>
        </p:nvSpPr>
        <p:spPr>
          <a:xfrm>
            <a:off x="2606040" y="185126"/>
            <a:ext cx="6979920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9" name="Google Shape;489;p23"/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0" name="Google Shape;490;p23"/>
          <p:cNvSpPr txBox="1"/>
          <p:nvPr/>
        </p:nvSpPr>
        <p:spPr>
          <a:xfrm>
            <a:off x="2794682" y="294106"/>
            <a:ext cx="660263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Circular Business Model Canvas</a:t>
            </a:r>
            <a:endParaRPr/>
          </a:p>
        </p:txBody>
      </p:sp>
      <p:pic>
        <p:nvPicPr>
          <p:cNvPr id="491" name="Google Shape;491;p23"/>
          <p:cNvPicPr preferRelativeResize="0"/>
          <p:nvPr/>
        </p:nvPicPr>
        <p:blipFill rotWithShape="1">
          <a:blip r:embed="rId4">
            <a:alphaModFix/>
          </a:blip>
          <a:srcRect b="-11"/>
          <a:stretch/>
        </p:blipFill>
        <p:spPr>
          <a:xfrm>
            <a:off x="415046" y="1094672"/>
            <a:ext cx="11361906" cy="573836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BBEF5B88-4675-40E1-692C-AB36D8CE57B0}"/>
              </a:ext>
            </a:extLst>
          </p:cNvPr>
          <p:cNvGrpSpPr/>
          <p:nvPr/>
        </p:nvGrpSpPr>
        <p:grpSpPr>
          <a:xfrm>
            <a:off x="1234911" y="1375388"/>
            <a:ext cx="10203037" cy="4558198"/>
            <a:chOff x="1234911" y="1375388"/>
            <a:chExt cx="10203037" cy="455819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4E35FF0-C268-E52F-B26D-12DD17F2BB05}"/>
                </a:ext>
              </a:extLst>
            </p:cNvPr>
            <p:cNvSpPr txBox="1"/>
            <p:nvPr/>
          </p:nvSpPr>
          <p:spPr>
            <a:xfrm>
              <a:off x="1234911" y="1376314"/>
              <a:ext cx="82586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Partnerë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F36B428-75D9-99E3-D923-E4CBA981D7C8}"/>
                </a:ext>
              </a:extLst>
            </p:cNvPr>
            <p:cNvSpPr txBox="1"/>
            <p:nvPr/>
          </p:nvSpPr>
          <p:spPr>
            <a:xfrm>
              <a:off x="5140335" y="1375388"/>
              <a:ext cx="188224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Propozimi i vlerës (PV)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6B10ED4-18CD-CD71-792A-1D3A19F70FB3}"/>
                </a:ext>
              </a:extLst>
            </p:cNvPr>
            <p:cNvSpPr txBox="1"/>
            <p:nvPr/>
          </p:nvSpPr>
          <p:spPr>
            <a:xfrm>
              <a:off x="3506772" y="2914620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Burime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BA91857-43A5-8FE2-A681-DAA3871194B6}"/>
                </a:ext>
              </a:extLst>
            </p:cNvPr>
            <p:cNvSpPr txBox="1"/>
            <p:nvPr/>
          </p:nvSpPr>
          <p:spPr>
            <a:xfrm>
              <a:off x="7889834" y="2919145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Kanale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BAC91B3-249F-FE29-09ED-997C08FC70DF}"/>
                </a:ext>
              </a:extLst>
            </p:cNvPr>
            <p:cNvSpPr txBox="1"/>
            <p:nvPr/>
          </p:nvSpPr>
          <p:spPr>
            <a:xfrm>
              <a:off x="9575753" y="1375388"/>
              <a:ext cx="1862195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Segmentet e klientëve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462C8CC-4F96-0937-8F55-91FFE80C7672}"/>
                </a:ext>
              </a:extLst>
            </p:cNvPr>
            <p:cNvSpPr txBox="1"/>
            <p:nvPr/>
          </p:nvSpPr>
          <p:spPr>
            <a:xfrm>
              <a:off x="7284382" y="1386237"/>
              <a:ext cx="2029571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Marrëdhëniet me klientët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9D6D740-2433-E2D4-6D71-543D2213E0D6}"/>
                </a:ext>
              </a:extLst>
            </p:cNvPr>
            <p:cNvSpPr txBox="1"/>
            <p:nvPr/>
          </p:nvSpPr>
          <p:spPr>
            <a:xfrm>
              <a:off x="3030595" y="4471323"/>
              <a:ext cx="867266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Kostot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FC8CD43-29A4-2E58-EBB3-6824CDBC82A3}"/>
                </a:ext>
              </a:extLst>
            </p:cNvPr>
            <p:cNvSpPr txBox="1"/>
            <p:nvPr/>
          </p:nvSpPr>
          <p:spPr>
            <a:xfrm>
              <a:off x="8213186" y="4464394"/>
              <a:ext cx="1372774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Të ardhurat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B7E3FDF-F5D1-0F7B-02EE-E3BCF0B08D30}"/>
                </a:ext>
              </a:extLst>
            </p:cNvPr>
            <p:cNvSpPr txBox="1"/>
            <p:nvPr/>
          </p:nvSpPr>
          <p:spPr>
            <a:xfrm>
              <a:off x="5394080" y="2926343"/>
              <a:ext cx="1374756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Qarkullues (PV)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CC701F5-DDD6-36E8-4BC5-70DD8E748F1C}"/>
                </a:ext>
              </a:extLst>
            </p:cNvPr>
            <p:cNvSpPr txBox="1"/>
            <p:nvPr/>
          </p:nvSpPr>
          <p:spPr>
            <a:xfrm>
              <a:off x="2463770" y="5641198"/>
              <a:ext cx="1849593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Inovacion qarkullues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76F5E40-3DB4-E6E7-1C74-EB9895F4874D}"/>
                </a:ext>
              </a:extLst>
            </p:cNvPr>
            <p:cNvSpPr txBox="1"/>
            <p:nvPr/>
          </p:nvSpPr>
          <p:spPr>
            <a:xfrm>
              <a:off x="8335838" y="5641198"/>
              <a:ext cx="1127470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Fundi i jetës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24BAF7D-6EB7-5E56-0496-77DAC1DD927E}"/>
                </a:ext>
              </a:extLst>
            </p:cNvPr>
            <p:cNvSpPr txBox="1"/>
            <p:nvPr/>
          </p:nvSpPr>
          <p:spPr>
            <a:xfrm>
              <a:off x="2880643" y="1381363"/>
              <a:ext cx="1973990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300" dirty="0">
                  <a:solidFill>
                    <a:schemeClr val="bg1"/>
                  </a:solidFill>
                </a:rPr>
                <a:t>Aktivitete</a:t>
              </a:r>
            </a:p>
          </p:txBody>
        </p:sp>
      </p:grpSp>
      <p:sp>
        <p:nvSpPr>
          <p:cNvPr id="17" name="Google Shape;220;p8">
            <a:extLst>
              <a:ext uri="{FF2B5EF4-FFF2-40B4-BE49-F238E27FC236}">
                <a16:creationId xmlns:a16="http://schemas.microsoft.com/office/drawing/2014/main" id="{3476ACB3-A80A-340E-2DCE-E7D807C7C041}"/>
              </a:ext>
            </a:extLst>
          </p:cNvPr>
          <p:cNvSpPr/>
          <p:nvPr/>
        </p:nvSpPr>
        <p:spPr>
          <a:xfrm>
            <a:off x="2060778" y="185126"/>
            <a:ext cx="7786982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221;p8">
            <a:extLst>
              <a:ext uri="{FF2B5EF4-FFF2-40B4-BE49-F238E27FC236}">
                <a16:creationId xmlns:a16="http://schemas.microsoft.com/office/drawing/2014/main" id="{29922B72-6B34-C041-A9A6-3F968A688B83}"/>
              </a:ext>
            </a:extLst>
          </p:cNvPr>
          <p:cNvSpPr/>
          <p:nvPr/>
        </p:nvSpPr>
        <p:spPr>
          <a:xfrm>
            <a:off x="2060778" y="185126"/>
            <a:ext cx="7786982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222;p8">
            <a:extLst>
              <a:ext uri="{FF2B5EF4-FFF2-40B4-BE49-F238E27FC236}">
                <a16:creationId xmlns:a16="http://schemas.microsoft.com/office/drawing/2014/main" id="{4080EC4D-F80B-C517-BE7F-3B7C3EF796AB}"/>
              </a:ext>
            </a:extLst>
          </p:cNvPr>
          <p:cNvSpPr txBox="1"/>
          <p:nvPr/>
        </p:nvSpPr>
        <p:spPr>
          <a:xfrm>
            <a:off x="2060778" y="291981"/>
            <a:ext cx="778698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ë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Modelin e biznesit qarkullues</a:t>
            </a:r>
            <a:endParaRPr lang="sq-A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>
          <a:extLst>
            <a:ext uri="{FF2B5EF4-FFF2-40B4-BE49-F238E27FC236}">
              <a16:creationId xmlns:a16="http://schemas.microsoft.com/office/drawing/2014/main" id="{49D35C9B-4AB5-0CF3-5C10-473B13938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">
            <a:extLst>
              <a:ext uri="{FF2B5EF4-FFF2-40B4-BE49-F238E27FC236}">
                <a16:creationId xmlns:a16="http://schemas.microsoft.com/office/drawing/2014/main" id="{8356E066-4A15-56CB-88EF-E1489305577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>
            <a:extLst>
              <a:ext uri="{FF2B5EF4-FFF2-40B4-BE49-F238E27FC236}">
                <a16:creationId xmlns:a16="http://schemas.microsoft.com/office/drawing/2014/main" id="{C5BED483-0922-A844-0CFE-2665BFF044C3}"/>
              </a:ext>
            </a:extLst>
          </p:cNvPr>
          <p:cNvSpPr/>
          <p:nvPr/>
        </p:nvSpPr>
        <p:spPr>
          <a:xfrm>
            <a:off x="163773" y="1462601"/>
            <a:ext cx="11714463" cy="878841"/>
          </a:xfrm>
          <a:prstGeom prst="roundRect">
            <a:avLst>
              <a:gd name="adj" fmla="val 16667"/>
            </a:avLst>
          </a:prstGeom>
          <a:noFill/>
          <a:ln w="31750" cap="flat" cmpd="sng">
            <a:solidFill>
              <a:srgbClr val="29C7F7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>
            <a:extLst>
              <a:ext uri="{FF2B5EF4-FFF2-40B4-BE49-F238E27FC236}">
                <a16:creationId xmlns:a16="http://schemas.microsoft.com/office/drawing/2014/main" id="{8F62FF3A-4935-2EAC-72EE-EDEA8382539D}"/>
              </a:ext>
            </a:extLst>
          </p:cNvPr>
          <p:cNvSpPr/>
          <p:nvPr/>
        </p:nvSpPr>
        <p:spPr>
          <a:xfrm>
            <a:off x="2606040" y="185126"/>
            <a:ext cx="6979920" cy="994130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>
            <a:extLst>
              <a:ext uri="{FF2B5EF4-FFF2-40B4-BE49-F238E27FC236}">
                <a16:creationId xmlns:a16="http://schemas.microsoft.com/office/drawing/2014/main" id="{036C0DD4-D39F-1CC0-C5A9-7CF2D8CB2A0C}"/>
              </a:ext>
            </a:extLst>
          </p:cNvPr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>
            <a:extLst>
              <a:ext uri="{FF2B5EF4-FFF2-40B4-BE49-F238E27FC236}">
                <a16:creationId xmlns:a16="http://schemas.microsoft.com/office/drawing/2014/main" id="{3CBFFBFB-A1A4-CCF2-0540-02C965EFF0EF}"/>
              </a:ext>
            </a:extLst>
          </p:cNvPr>
          <p:cNvSpPr txBox="1"/>
          <p:nvPr/>
        </p:nvSpPr>
        <p:spPr>
          <a:xfrm>
            <a:off x="2606040" y="294106"/>
            <a:ext cx="697992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 </a:t>
            </a:r>
            <a:r>
              <a:rPr lang="en-US" sz="32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modelit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sz="32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biznesit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qarkullues</a:t>
            </a:r>
            <a:endParaRPr lang="sq-AL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294A09F-D611-C4D6-D59F-5909C0DAA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8" y="1616490"/>
            <a:ext cx="11714463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Formati</a:t>
            </a:r>
            <a:r>
              <a:rPr kumimoji="0" lang="sq-AL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 Modelit të Biznesit Qarkullues</a:t>
            </a: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është i ngjashëm me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Formatin</a:t>
            </a:r>
            <a:r>
              <a:rPr kumimoji="0" lang="sq-AL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kumimoji="0" lang="sq-AL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Modelit të Biznesit</a:t>
            </a: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por përfshin tre segmente shtesë që përcaktojnë se çfarë e bën modelin tuaj të biznesit qarkullues.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Parimet e Ekonomisë Qarkulluese (EQ) synojnë të ruajnë vlerën e produkteve, komponentëve, materialeve dhe burimeve në ekonomi për sa më gjatë që të jetë e mundur.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Ky format ka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segmente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shtesë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kumimoji="0" lang="sq-AL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q-AL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Inovacioni Qarkullues</a:t>
            </a: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Ky segment përcakton zgjidhjen qarkulluese që po aplikoni për një problem linear.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q-AL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Segmenti i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kumimoji="0" lang="sq-AL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undit të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kumimoji="0" lang="sq-AL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etës</a:t>
            </a:r>
            <a:r>
              <a:rPr kumimoji="0" lang="sq-AL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(End-</a:t>
            </a:r>
            <a:r>
              <a:rPr kumimoji="0" lang="sq-AL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kumimoji="0" lang="sq-AL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kumimoji="0" lang="sq-AL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Life</a:t>
            </a:r>
            <a:r>
              <a:rPr kumimoji="0" lang="sq-AL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Tregon se çfarë ndodh pasi produkti ose shërbimi është përdorur.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q-AL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Propozimi i Vlerës Qarkulluese</a:t>
            </a: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Përfaqëson vlerën e shtuar që krijohet nga </a:t>
            </a:r>
            <a:r>
              <a:rPr kumimoji="0" lang="sq-AL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Inovacioni Qarkullues</a:t>
            </a: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q-AL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287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Google Shape;219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242370" cy="6867937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8"/>
          <p:cNvSpPr/>
          <p:nvPr/>
        </p:nvSpPr>
        <p:spPr>
          <a:xfrm>
            <a:off x="2060778" y="185126"/>
            <a:ext cx="7786982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8"/>
          <p:cNvSpPr/>
          <p:nvPr/>
        </p:nvSpPr>
        <p:spPr>
          <a:xfrm>
            <a:off x="2060778" y="185126"/>
            <a:ext cx="7786982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8"/>
          <p:cNvSpPr txBox="1"/>
          <p:nvPr/>
        </p:nvSpPr>
        <p:spPr>
          <a:xfrm>
            <a:off x="2060778" y="291981"/>
            <a:ext cx="778698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ë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Modelin e biznesit qarkullues</a:t>
            </a:r>
            <a:endParaRPr lang="sq-AL" dirty="0"/>
          </a:p>
        </p:txBody>
      </p:sp>
      <p:pic>
        <p:nvPicPr>
          <p:cNvPr id="223" name="Google Shape;223;p8"/>
          <p:cNvPicPr preferRelativeResize="0"/>
          <p:nvPr/>
        </p:nvPicPr>
        <p:blipFill rotWithShape="1">
          <a:blip r:embed="rId4">
            <a:alphaModFix/>
          </a:blip>
          <a:srcRect b="-11"/>
          <a:stretch/>
        </p:blipFill>
        <p:spPr>
          <a:xfrm>
            <a:off x="415046" y="1094672"/>
            <a:ext cx="11361906" cy="573836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8"/>
          <p:cNvSpPr/>
          <p:nvPr/>
        </p:nvSpPr>
        <p:spPr>
          <a:xfrm>
            <a:off x="4980562" y="2782111"/>
            <a:ext cx="2217906" cy="1712068"/>
          </a:xfrm>
          <a:prstGeom prst="rect">
            <a:avLst/>
          </a:prstGeom>
          <a:noFill/>
          <a:ln w="381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8"/>
          <p:cNvSpPr/>
          <p:nvPr/>
        </p:nvSpPr>
        <p:spPr>
          <a:xfrm>
            <a:off x="603114" y="5564220"/>
            <a:ext cx="5492885" cy="1147564"/>
          </a:xfrm>
          <a:prstGeom prst="rect">
            <a:avLst/>
          </a:prstGeom>
          <a:noFill/>
          <a:ln w="381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8"/>
          <p:cNvSpPr/>
          <p:nvPr/>
        </p:nvSpPr>
        <p:spPr>
          <a:xfrm>
            <a:off x="6089515" y="5564220"/>
            <a:ext cx="5492885" cy="1147564"/>
          </a:xfrm>
          <a:prstGeom prst="rect">
            <a:avLst/>
          </a:prstGeom>
          <a:noFill/>
          <a:ln w="381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5978A8-F308-6A70-62F9-2F4E6D478C71}"/>
              </a:ext>
            </a:extLst>
          </p:cNvPr>
          <p:cNvSpPr txBox="1"/>
          <p:nvPr/>
        </p:nvSpPr>
        <p:spPr>
          <a:xfrm>
            <a:off x="1234911" y="1376314"/>
            <a:ext cx="825867" cy="292388"/>
          </a:xfrm>
          <a:prstGeom prst="rect">
            <a:avLst/>
          </a:prstGeom>
          <a:solidFill>
            <a:srgbClr val="4DBE9A"/>
          </a:solidFill>
        </p:spPr>
        <p:txBody>
          <a:bodyPr wrap="non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Partnerë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FA7D71-D853-3BF0-DE58-CECDC27948B3}"/>
              </a:ext>
            </a:extLst>
          </p:cNvPr>
          <p:cNvSpPr txBox="1"/>
          <p:nvPr/>
        </p:nvSpPr>
        <p:spPr>
          <a:xfrm>
            <a:off x="5140335" y="1375388"/>
            <a:ext cx="1882247" cy="292388"/>
          </a:xfrm>
          <a:prstGeom prst="rect">
            <a:avLst/>
          </a:prstGeom>
          <a:solidFill>
            <a:srgbClr val="4DBE9A"/>
          </a:solidFill>
        </p:spPr>
        <p:txBody>
          <a:bodyPr wrap="non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Propozimi i vlerës (PV)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C5327E-1E5A-8B82-F347-535D359AAC3C}"/>
              </a:ext>
            </a:extLst>
          </p:cNvPr>
          <p:cNvSpPr txBox="1"/>
          <p:nvPr/>
        </p:nvSpPr>
        <p:spPr>
          <a:xfrm>
            <a:off x="3506772" y="2926343"/>
            <a:ext cx="867266" cy="292388"/>
          </a:xfrm>
          <a:prstGeom prst="rect">
            <a:avLst/>
          </a:prstGeom>
          <a:solidFill>
            <a:srgbClr val="4DBE9A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Burime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0B1C95-6DAC-4731-9303-21B309D5E675}"/>
              </a:ext>
            </a:extLst>
          </p:cNvPr>
          <p:cNvSpPr txBox="1"/>
          <p:nvPr/>
        </p:nvSpPr>
        <p:spPr>
          <a:xfrm>
            <a:off x="7889834" y="2919145"/>
            <a:ext cx="867266" cy="292388"/>
          </a:xfrm>
          <a:prstGeom prst="rect">
            <a:avLst/>
          </a:prstGeom>
          <a:solidFill>
            <a:srgbClr val="4DBE9A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Kanale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911B85-62E8-3702-BCC2-3A37E59E352E}"/>
              </a:ext>
            </a:extLst>
          </p:cNvPr>
          <p:cNvSpPr txBox="1"/>
          <p:nvPr/>
        </p:nvSpPr>
        <p:spPr>
          <a:xfrm>
            <a:off x="9575753" y="1375388"/>
            <a:ext cx="1862195" cy="292388"/>
          </a:xfrm>
          <a:prstGeom prst="rect">
            <a:avLst/>
          </a:prstGeom>
          <a:solidFill>
            <a:srgbClr val="4DBE9A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Segmentet e klientëve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D91DDE-E8FA-5354-270C-12D0210E837B}"/>
              </a:ext>
            </a:extLst>
          </p:cNvPr>
          <p:cNvSpPr txBox="1"/>
          <p:nvPr/>
        </p:nvSpPr>
        <p:spPr>
          <a:xfrm>
            <a:off x="7284382" y="1386237"/>
            <a:ext cx="2029571" cy="292388"/>
          </a:xfrm>
          <a:prstGeom prst="rect">
            <a:avLst/>
          </a:prstGeom>
          <a:solidFill>
            <a:srgbClr val="3AC6F3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Marrëdhëniet me klientët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AFBFA2-7899-20E2-A5F7-EB664A19C7D2}"/>
              </a:ext>
            </a:extLst>
          </p:cNvPr>
          <p:cNvSpPr txBox="1"/>
          <p:nvPr/>
        </p:nvSpPr>
        <p:spPr>
          <a:xfrm>
            <a:off x="3030595" y="4471323"/>
            <a:ext cx="867266" cy="292388"/>
          </a:xfrm>
          <a:prstGeom prst="rect">
            <a:avLst/>
          </a:prstGeom>
          <a:solidFill>
            <a:srgbClr val="3AC6F3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Kostot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5322CB-E506-68C6-7E22-260F2EB8CF76}"/>
              </a:ext>
            </a:extLst>
          </p:cNvPr>
          <p:cNvSpPr txBox="1"/>
          <p:nvPr/>
        </p:nvSpPr>
        <p:spPr>
          <a:xfrm>
            <a:off x="8213186" y="4476117"/>
            <a:ext cx="1372774" cy="292388"/>
          </a:xfrm>
          <a:prstGeom prst="rect">
            <a:avLst/>
          </a:prstGeom>
          <a:solidFill>
            <a:srgbClr val="3AC6F3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Të ardhurat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5F322C-DD6C-D8F4-A4DB-26C452CE39B1}"/>
              </a:ext>
            </a:extLst>
          </p:cNvPr>
          <p:cNvSpPr txBox="1"/>
          <p:nvPr/>
        </p:nvSpPr>
        <p:spPr>
          <a:xfrm>
            <a:off x="5394080" y="2926343"/>
            <a:ext cx="1374756" cy="292388"/>
          </a:xfrm>
          <a:prstGeom prst="rect">
            <a:avLst/>
          </a:prstGeom>
          <a:solidFill>
            <a:srgbClr val="135952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Qarkullues (PV)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7E8288-E146-5C76-F7CB-A506E92EA539}"/>
              </a:ext>
            </a:extLst>
          </p:cNvPr>
          <p:cNvSpPr txBox="1"/>
          <p:nvPr/>
        </p:nvSpPr>
        <p:spPr>
          <a:xfrm>
            <a:off x="2463770" y="5641198"/>
            <a:ext cx="1849593" cy="292388"/>
          </a:xfrm>
          <a:prstGeom prst="rect">
            <a:avLst/>
          </a:prstGeom>
          <a:solidFill>
            <a:srgbClr val="135952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Inovacion qarkullues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CDF2A0-60C0-DB36-5C02-75EEE2CB7ABF}"/>
              </a:ext>
            </a:extLst>
          </p:cNvPr>
          <p:cNvSpPr txBox="1"/>
          <p:nvPr/>
        </p:nvSpPr>
        <p:spPr>
          <a:xfrm>
            <a:off x="8335838" y="5641198"/>
            <a:ext cx="1127470" cy="292388"/>
          </a:xfrm>
          <a:prstGeom prst="rect">
            <a:avLst/>
          </a:prstGeom>
          <a:solidFill>
            <a:srgbClr val="135952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Fundi i jetës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1D213D-6776-7E49-3CF1-B598C219B587}"/>
              </a:ext>
            </a:extLst>
          </p:cNvPr>
          <p:cNvSpPr txBox="1"/>
          <p:nvPr/>
        </p:nvSpPr>
        <p:spPr>
          <a:xfrm>
            <a:off x="2880643" y="1381363"/>
            <a:ext cx="1973990" cy="292388"/>
          </a:xfrm>
          <a:prstGeom prst="rect">
            <a:avLst/>
          </a:prstGeom>
          <a:solidFill>
            <a:srgbClr val="3AC6F3"/>
          </a:solidFill>
        </p:spPr>
        <p:txBody>
          <a:bodyPr wrap="square" rtlCol="0">
            <a:spAutoFit/>
          </a:bodyPr>
          <a:lstStyle/>
          <a:p>
            <a:pPr algn="ctr"/>
            <a:r>
              <a:rPr lang="sq-AL" sz="1300" dirty="0">
                <a:solidFill>
                  <a:schemeClr val="bg1"/>
                </a:solidFill>
              </a:rPr>
              <a:t>Aktivitete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9C0130-983F-5284-7DBC-DEBF30182CA0}"/>
              </a:ext>
            </a:extLst>
          </p:cNvPr>
          <p:cNvSpPr txBox="1"/>
          <p:nvPr/>
        </p:nvSpPr>
        <p:spPr>
          <a:xfrm>
            <a:off x="9557241" y="1811392"/>
            <a:ext cx="18621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>
                <a:latin typeface="Calibri" panose="020F0502020204030204" pitchFamily="34" charset="0"/>
                <a:cs typeface="Calibri" panose="020F0502020204030204" pitchFamily="34" charset="0"/>
              </a:rPr>
              <a:t>Renditni tre llojet kryesore të klientëve tuaj. Identifikoni segmentet që sjellin më shumë të ardhura.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2CFC5A-CDDA-21D3-74C6-8068914E6925}"/>
              </a:ext>
            </a:extLst>
          </p:cNvPr>
          <p:cNvSpPr txBox="1"/>
          <p:nvPr/>
        </p:nvSpPr>
        <p:spPr>
          <a:xfrm>
            <a:off x="5150360" y="1635537"/>
            <a:ext cx="18621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>
                <a:latin typeface="Calibri" panose="020F0502020204030204" pitchFamily="34" charset="0"/>
                <a:cs typeface="Calibri" panose="020F0502020204030204" pitchFamily="34" charset="0"/>
              </a:rPr>
              <a:t>Cilat janë produktet dhe shërbimet tuaja? Cilin problem ose nevojë të klientit tuaj adresoni?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26A5F2-590D-452B-C392-7BDB94405AE9}"/>
              </a:ext>
            </a:extLst>
          </p:cNvPr>
          <p:cNvSpPr txBox="1"/>
          <p:nvPr/>
        </p:nvSpPr>
        <p:spPr>
          <a:xfrm>
            <a:off x="6255609" y="4793556"/>
            <a:ext cx="51353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>
                <a:latin typeface="Calibri" panose="020F0502020204030204" pitchFamily="34" charset="0"/>
                <a:cs typeface="Calibri" panose="020F0502020204030204" pitchFamily="34" charset="0"/>
              </a:rPr>
              <a:t>Renditni tre burimet kryesore të </a:t>
            </a:r>
            <a:r>
              <a:rPr lang="sq-AL" dirty="0" err="1">
                <a:latin typeface="Calibri" panose="020F0502020204030204" pitchFamily="34" charset="0"/>
                <a:cs typeface="Calibri" panose="020F0502020204030204" pitchFamily="34" charset="0"/>
              </a:rPr>
              <a:t>të</a:t>
            </a:r>
            <a:r>
              <a:rPr lang="sq-AL" dirty="0">
                <a:latin typeface="Calibri" panose="020F0502020204030204" pitchFamily="34" charset="0"/>
                <a:cs typeface="Calibri" panose="020F0502020204030204" pitchFamily="34" charset="0"/>
              </a:rPr>
              <a:t> ardhurave tuaja. Nëse ka shërbime që aktualisht janë falas, por mund të </a:t>
            </a:r>
            <a:r>
              <a:rPr lang="sq-AL" dirty="0" err="1">
                <a:latin typeface="Calibri" panose="020F0502020204030204" pitchFamily="34" charset="0"/>
                <a:cs typeface="Calibri" panose="020F0502020204030204" pitchFamily="34" charset="0"/>
              </a:rPr>
              <a:t>monetizohen</a:t>
            </a:r>
            <a:r>
              <a:rPr lang="sq-AL" dirty="0">
                <a:latin typeface="Calibri" panose="020F0502020204030204" pitchFamily="34" charset="0"/>
                <a:cs typeface="Calibri" panose="020F0502020204030204" pitchFamily="34" charset="0"/>
              </a:rPr>
              <a:t> në të ardhmen, shtoni edhe ato.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447045-37F4-6DC2-9FBF-B559667EB949}"/>
              </a:ext>
            </a:extLst>
          </p:cNvPr>
          <p:cNvSpPr txBox="1"/>
          <p:nvPr/>
        </p:nvSpPr>
        <p:spPr>
          <a:xfrm>
            <a:off x="7299210" y="3288801"/>
            <a:ext cx="18621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>
                <a:latin typeface="Calibri" panose="020F0502020204030204" pitchFamily="34" charset="0"/>
                <a:cs typeface="Calibri" panose="020F0502020204030204" pitchFamily="34" charset="0"/>
              </a:rPr>
              <a:t>Si komunikoni me klientët tuaj? Si ua dorëzoni produktin ose shërbimin?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E25084-D466-34E5-9FD7-197762699529}"/>
              </a:ext>
            </a:extLst>
          </p:cNvPr>
          <p:cNvSpPr txBox="1"/>
          <p:nvPr/>
        </p:nvSpPr>
        <p:spPr>
          <a:xfrm>
            <a:off x="7287905" y="1690686"/>
            <a:ext cx="19865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>
                <a:latin typeface="Calibri" panose="020F0502020204030204" pitchFamily="34" charset="0"/>
                <a:cs typeface="Calibri" panose="020F0502020204030204" pitchFamily="34" charset="0"/>
              </a:rPr>
              <a:t>Si krijohen dhe mirëmbahen marrëdhëniet dhe ndërveprimet me klientët tuaj?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D5EBB20-3678-D629-A1AD-57ADD677D4E4}"/>
              </a:ext>
            </a:extLst>
          </p:cNvPr>
          <p:cNvSpPr txBox="1"/>
          <p:nvPr/>
        </p:nvSpPr>
        <p:spPr>
          <a:xfrm>
            <a:off x="2868105" y="1677511"/>
            <a:ext cx="1986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>
                <a:latin typeface="Calibri" panose="020F0502020204030204" pitchFamily="34" charset="0"/>
                <a:cs typeface="Calibri" panose="020F0502020204030204" pitchFamily="34" charset="0"/>
              </a:rPr>
              <a:t>Cilat janë aktivitetet që bëni çdo ditë për të mbajtur në funksion modelin tuaj të biznesit?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116CC6-2AC6-1497-0D62-5545A08362B5}"/>
              </a:ext>
            </a:extLst>
          </p:cNvPr>
          <p:cNvSpPr txBox="1"/>
          <p:nvPr/>
        </p:nvSpPr>
        <p:spPr>
          <a:xfrm>
            <a:off x="2880643" y="3272276"/>
            <a:ext cx="1986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>
                <a:latin typeface="Calibri" panose="020F0502020204030204" pitchFamily="34" charset="0"/>
                <a:cs typeface="Calibri" panose="020F0502020204030204" pitchFamily="34" charset="0"/>
              </a:rPr>
              <a:t>Renditni njerëzit, njohuritë, mjetet dhe fondet që ju nevojiten për të operuar biznesin.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764E9DD-9456-895A-C5E3-2CC15471FB20}"/>
              </a:ext>
            </a:extLst>
          </p:cNvPr>
          <p:cNvSpPr txBox="1"/>
          <p:nvPr/>
        </p:nvSpPr>
        <p:spPr>
          <a:xfrm>
            <a:off x="733714" y="1739435"/>
            <a:ext cx="19865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>
                <a:latin typeface="Calibri" panose="020F0502020204030204" pitchFamily="34" charset="0"/>
                <a:cs typeface="Calibri" panose="020F0502020204030204" pitchFamily="34" charset="0"/>
              </a:rPr>
              <a:t>Listoni partnerët me të cilët nuk mund të bëni biznes pa ata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CDB49-DBB7-DD54-DE14-0D686914FD31}"/>
              </a:ext>
            </a:extLst>
          </p:cNvPr>
          <p:cNvSpPr txBox="1"/>
          <p:nvPr/>
        </p:nvSpPr>
        <p:spPr>
          <a:xfrm>
            <a:off x="725576" y="4762571"/>
            <a:ext cx="5135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>
                <a:latin typeface="Calibri" panose="020F0502020204030204" pitchFamily="34" charset="0"/>
                <a:cs typeface="Calibri" panose="020F0502020204030204" pitchFamily="34" charset="0"/>
              </a:rPr>
              <a:t>Renditni kostot tuaja kryesore duke analizuar aktivitetet dhe burimet që përdorni.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54B5082-96A1-4E0E-776E-7E87B9F8E56E}"/>
              </a:ext>
            </a:extLst>
          </p:cNvPr>
          <p:cNvSpPr txBox="1"/>
          <p:nvPr/>
        </p:nvSpPr>
        <p:spPr>
          <a:xfrm>
            <a:off x="5064020" y="3316309"/>
            <a:ext cx="19865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kumimoji="0" lang="sq-AL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kumimoji="0" lang="sq-AL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shtuar që krijohet </a:t>
            </a:r>
            <a:r>
              <a:rPr kumimoji="0" lang="sq-AL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nga Inovacioni Qarkullues</a:t>
            </a:r>
            <a:endParaRPr lang="sq-A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00C9E27-4AB0-6B4C-52AF-80764449EAB4}"/>
              </a:ext>
            </a:extLst>
          </p:cNvPr>
          <p:cNvSpPr txBox="1"/>
          <p:nvPr/>
        </p:nvSpPr>
        <p:spPr>
          <a:xfrm>
            <a:off x="746623" y="5985090"/>
            <a:ext cx="51353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kumimoji="0" lang="sq-AL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gjidhj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kumimoji="0" lang="sq-AL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qarkulluese që po aplikoni për një problem linear.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A38BAAF-566B-B106-774F-1DEF9F3CBEBF}"/>
              </a:ext>
            </a:extLst>
          </p:cNvPr>
          <p:cNvSpPr txBox="1"/>
          <p:nvPr/>
        </p:nvSpPr>
        <p:spPr>
          <a:xfrm>
            <a:off x="6233024" y="6002202"/>
            <a:ext cx="51353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kumimoji="0" lang="sq-AL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farë ndodh pasi produkti ose shërbimi është përdorur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>
          <a:extLst>
            <a:ext uri="{FF2B5EF4-FFF2-40B4-BE49-F238E27FC236}">
              <a16:creationId xmlns:a16="http://schemas.microsoft.com/office/drawing/2014/main" id="{692C135C-6DDF-54CB-DF46-636C24EC8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Google Shape;223;p8">
            <a:extLst>
              <a:ext uri="{FF2B5EF4-FFF2-40B4-BE49-F238E27FC236}">
                <a16:creationId xmlns:a16="http://schemas.microsoft.com/office/drawing/2014/main" id="{49F68E99-860B-1FBE-C6B4-236D41741A6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-11"/>
          <a:stretch/>
        </p:blipFill>
        <p:spPr>
          <a:xfrm>
            <a:off x="415046" y="1094672"/>
            <a:ext cx="11361906" cy="573836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EF422A3-D164-A0C4-E58C-359E8037A34B}"/>
              </a:ext>
            </a:extLst>
          </p:cNvPr>
          <p:cNvSpPr txBox="1"/>
          <p:nvPr/>
        </p:nvSpPr>
        <p:spPr>
          <a:xfrm>
            <a:off x="1234911" y="1376314"/>
            <a:ext cx="825867" cy="292388"/>
          </a:xfrm>
          <a:prstGeom prst="rect">
            <a:avLst/>
          </a:prstGeom>
          <a:solidFill>
            <a:srgbClr val="4DBE9A"/>
          </a:solidFill>
        </p:spPr>
        <p:txBody>
          <a:bodyPr wrap="non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Partnerë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3392E2-2F92-5047-73EF-DA737090176A}"/>
              </a:ext>
            </a:extLst>
          </p:cNvPr>
          <p:cNvSpPr txBox="1"/>
          <p:nvPr/>
        </p:nvSpPr>
        <p:spPr>
          <a:xfrm>
            <a:off x="5140335" y="1375388"/>
            <a:ext cx="1882247" cy="292388"/>
          </a:xfrm>
          <a:prstGeom prst="rect">
            <a:avLst/>
          </a:prstGeom>
          <a:solidFill>
            <a:srgbClr val="4DBE9A"/>
          </a:solidFill>
        </p:spPr>
        <p:txBody>
          <a:bodyPr wrap="non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Propozimi i vlerës (PV)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433258-AB55-F2B4-1BD3-2F2FEFB2BCD9}"/>
              </a:ext>
            </a:extLst>
          </p:cNvPr>
          <p:cNvSpPr txBox="1"/>
          <p:nvPr/>
        </p:nvSpPr>
        <p:spPr>
          <a:xfrm>
            <a:off x="3506772" y="2914620"/>
            <a:ext cx="867266" cy="292388"/>
          </a:xfrm>
          <a:prstGeom prst="rect">
            <a:avLst/>
          </a:prstGeom>
          <a:solidFill>
            <a:srgbClr val="4DBE9A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Burime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BA124E-23A8-6EEC-6640-9B69DDFBE5D5}"/>
              </a:ext>
            </a:extLst>
          </p:cNvPr>
          <p:cNvSpPr txBox="1"/>
          <p:nvPr/>
        </p:nvSpPr>
        <p:spPr>
          <a:xfrm>
            <a:off x="7889834" y="2919145"/>
            <a:ext cx="867266" cy="292388"/>
          </a:xfrm>
          <a:prstGeom prst="rect">
            <a:avLst/>
          </a:prstGeom>
          <a:solidFill>
            <a:srgbClr val="4DBE9A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Kanale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3CF106-69C3-DB80-D4E0-F174164DF2B0}"/>
              </a:ext>
            </a:extLst>
          </p:cNvPr>
          <p:cNvSpPr txBox="1"/>
          <p:nvPr/>
        </p:nvSpPr>
        <p:spPr>
          <a:xfrm>
            <a:off x="9575753" y="1375388"/>
            <a:ext cx="1862195" cy="292388"/>
          </a:xfrm>
          <a:prstGeom prst="rect">
            <a:avLst/>
          </a:prstGeom>
          <a:solidFill>
            <a:srgbClr val="4DBE9A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Segmentet e klientëve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2CED22-6FB2-9EDE-CEC2-951D48790523}"/>
              </a:ext>
            </a:extLst>
          </p:cNvPr>
          <p:cNvSpPr txBox="1"/>
          <p:nvPr/>
        </p:nvSpPr>
        <p:spPr>
          <a:xfrm>
            <a:off x="7284382" y="1386237"/>
            <a:ext cx="2029571" cy="292388"/>
          </a:xfrm>
          <a:prstGeom prst="rect">
            <a:avLst/>
          </a:prstGeom>
          <a:solidFill>
            <a:srgbClr val="3AC6F3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Marrëdhëniet me klientët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D619AC-7853-5B0F-A31E-CFD6EB1C3180}"/>
              </a:ext>
            </a:extLst>
          </p:cNvPr>
          <p:cNvSpPr txBox="1"/>
          <p:nvPr/>
        </p:nvSpPr>
        <p:spPr>
          <a:xfrm>
            <a:off x="3030595" y="4471323"/>
            <a:ext cx="867266" cy="292388"/>
          </a:xfrm>
          <a:prstGeom prst="rect">
            <a:avLst/>
          </a:prstGeom>
          <a:solidFill>
            <a:srgbClr val="3AC6F3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Kostot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AF7598-2135-B767-9AED-868B46ED3487}"/>
              </a:ext>
            </a:extLst>
          </p:cNvPr>
          <p:cNvSpPr txBox="1"/>
          <p:nvPr/>
        </p:nvSpPr>
        <p:spPr>
          <a:xfrm>
            <a:off x="8213186" y="4464394"/>
            <a:ext cx="1372774" cy="292388"/>
          </a:xfrm>
          <a:prstGeom prst="rect">
            <a:avLst/>
          </a:prstGeom>
          <a:solidFill>
            <a:srgbClr val="3AC6F3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Të ardhurat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66564C-1408-61FA-43EE-DD2A6B04184D}"/>
              </a:ext>
            </a:extLst>
          </p:cNvPr>
          <p:cNvSpPr txBox="1"/>
          <p:nvPr/>
        </p:nvSpPr>
        <p:spPr>
          <a:xfrm>
            <a:off x="5394080" y="2926343"/>
            <a:ext cx="1374756" cy="292388"/>
          </a:xfrm>
          <a:prstGeom prst="rect">
            <a:avLst/>
          </a:prstGeom>
          <a:solidFill>
            <a:srgbClr val="135952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Qarkullues (PV)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26AF09-0980-F592-AD70-DF215B50B036}"/>
              </a:ext>
            </a:extLst>
          </p:cNvPr>
          <p:cNvSpPr txBox="1"/>
          <p:nvPr/>
        </p:nvSpPr>
        <p:spPr>
          <a:xfrm>
            <a:off x="2463770" y="5641198"/>
            <a:ext cx="1849593" cy="292388"/>
          </a:xfrm>
          <a:prstGeom prst="rect">
            <a:avLst/>
          </a:prstGeom>
          <a:solidFill>
            <a:srgbClr val="135952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Inovacion qarkullues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0736C8-F9FF-5959-AEEB-DB3521E322C8}"/>
              </a:ext>
            </a:extLst>
          </p:cNvPr>
          <p:cNvSpPr txBox="1"/>
          <p:nvPr/>
        </p:nvSpPr>
        <p:spPr>
          <a:xfrm>
            <a:off x="8335838" y="5641198"/>
            <a:ext cx="1127470" cy="292388"/>
          </a:xfrm>
          <a:prstGeom prst="rect">
            <a:avLst/>
          </a:prstGeom>
          <a:solidFill>
            <a:srgbClr val="135952"/>
          </a:solidFill>
        </p:spPr>
        <p:txBody>
          <a:bodyPr wrap="square" rtlCol="0">
            <a:spAutoFit/>
          </a:bodyPr>
          <a:lstStyle/>
          <a:p>
            <a:r>
              <a:rPr lang="sq-AL" sz="1300" dirty="0">
                <a:solidFill>
                  <a:schemeClr val="bg1"/>
                </a:solidFill>
              </a:rPr>
              <a:t>Fundi i jetës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D528ED-FACA-3A29-2447-BEDC3FB6C767}"/>
              </a:ext>
            </a:extLst>
          </p:cNvPr>
          <p:cNvSpPr txBox="1"/>
          <p:nvPr/>
        </p:nvSpPr>
        <p:spPr>
          <a:xfrm>
            <a:off x="2880643" y="1381363"/>
            <a:ext cx="1973990" cy="292388"/>
          </a:xfrm>
          <a:prstGeom prst="rect">
            <a:avLst/>
          </a:prstGeom>
          <a:solidFill>
            <a:srgbClr val="3AC6F3"/>
          </a:solidFill>
        </p:spPr>
        <p:txBody>
          <a:bodyPr wrap="square" rtlCol="0">
            <a:spAutoFit/>
          </a:bodyPr>
          <a:lstStyle/>
          <a:p>
            <a:pPr algn="ctr"/>
            <a:r>
              <a:rPr lang="sq-AL" sz="1300" dirty="0">
                <a:solidFill>
                  <a:schemeClr val="bg1"/>
                </a:solidFill>
              </a:rPr>
              <a:t>Aktivitete</a:t>
            </a:r>
          </a:p>
        </p:txBody>
      </p:sp>
      <p:sp>
        <p:nvSpPr>
          <p:cNvPr id="14" name="Google Shape;220;p8">
            <a:extLst>
              <a:ext uri="{FF2B5EF4-FFF2-40B4-BE49-F238E27FC236}">
                <a16:creationId xmlns:a16="http://schemas.microsoft.com/office/drawing/2014/main" id="{EB21183C-C906-E402-A44C-566C28E16048}"/>
              </a:ext>
            </a:extLst>
          </p:cNvPr>
          <p:cNvSpPr/>
          <p:nvPr/>
        </p:nvSpPr>
        <p:spPr>
          <a:xfrm>
            <a:off x="1650230" y="239720"/>
            <a:ext cx="8753401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221;p8">
            <a:extLst>
              <a:ext uri="{FF2B5EF4-FFF2-40B4-BE49-F238E27FC236}">
                <a16:creationId xmlns:a16="http://schemas.microsoft.com/office/drawing/2014/main" id="{C612D64D-5E96-E08E-840B-024A2F986FD9}"/>
              </a:ext>
            </a:extLst>
          </p:cNvPr>
          <p:cNvSpPr/>
          <p:nvPr/>
        </p:nvSpPr>
        <p:spPr>
          <a:xfrm>
            <a:off x="1650231" y="239720"/>
            <a:ext cx="8753402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222;p8">
            <a:extLst>
              <a:ext uri="{FF2B5EF4-FFF2-40B4-BE49-F238E27FC236}">
                <a16:creationId xmlns:a16="http://schemas.microsoft.com/office/drawing/2014/main" id="{D81F1EEA-73FC-244A-E99F-1692E7DD41DF}"/>
              </a:ext>
            </a:extLst>
          </p:cNvPr>
          <p:cNvSpPr txBox="1"/>
          <p:nvPr/>
        </p:nvSpPr>
        <p:spPr>
          <a:xfrm>
            <a:off x="1650230" y="319945"/>
            <a:ext cx="913595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bosh 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ë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Modelin e biznesit qarkullues</a:t>
            </a:r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641086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p9" descr="A picture containing text, peopl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9"/>
          <p:cNvPicPr preferRelativeResize="0"/>
          <p:nvPr/>
        </p:nvPicPr>
        <p:blipFill rotWithShape="1">
          <a:blip r:embed="rId4">
            <a:alphaModFix/>
          </a:blip>
          <a:srcRect r="11" b="25"/>
          <a:stretch/>
        </p:blipFill>
        <p:spPr>
          <a:xfrm>
            <a:off x="1255510" y="718191"/>
            <a:ext cx="9291874" cy="707886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9"/>
          <p:cNvSpPr txBox="1"/>
          <p:nvPr/>
        </p:nvSpPr>
        <p:spPr>
          <a:xfrm>
            <a:off x="548477" y="168433"/>
            <a:ext cx="11095045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err="1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Produkti</a:t>
            </a:r>
            <a:r>
              <a:rPr lang="en-US" sz="4000" b="1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b="1" dirty="0" err="1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si</a:t>
            </a:r>
            <a:r>
              <a:rPr lang="en-US" sz="4000" b="1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b="1" dirty="0" err="1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shërbim</a:t>
            </a:r>
            <a:r>
              <a:rPr lang="en-US" sz="4000" b="1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4000" b="1" dirty="0" err="1">
                <a:solidFill>
                  <a:srgbClr val="4ABE98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sz="4000" b="1" dirty="0">
                <a:solidFill>
                  <a:srgbClr val="4ABE98"/>
                </a:solidFill>
                <a:latin typeface="Calibri"/>
                <a:ea typeface="Calibri"/>
                <a:cs typeface="Calibri"/>
                <a:sym typeface="Calibri"/>
              </a:rPr>
              <a:t> me qera</a:t>
            </a:r>
            <a:endParaRPr sz="4000" b="1" dirty="0">
              <a:solidFill>
                <a:srgbClr val="4ABE9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5" name="Google Shape;235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22741" y="1426077"/>
            <a:ext cx="6598693" cy="44018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9962194-AB7D-6153-BAF0-10BC89951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363" y="1552529"/>
            <a:ext cx="874821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 të shqyrtojmë </a:t>
            </a:r>
            <a:r>
              <a:rPr kumimoji="0" lang="sq-AL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Formatin e Modelin e Biznesit Qarkullues</a:t>
            </a:r>
            <a:r>
              <a:rPr kumimoji="0" lang="sq-AL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duke përdorur një nga shembujt e modeleve të biznesit qarkullues: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Rroba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me qera </a:t>
            </a:r>
            <a:r>
              <a:rPr kumimoji="0" lang="sq-AL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(Produkti si Shërbim)</a:t>
            </a:r>
            <a:r>
              <a:rPr kumimoji="0" lang="sq-AL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q-A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Modelet e qirasë së rrobave u ofrojnë klientëve </a:t>
            </a:r>
            <a:r>
              <a:rPr kumimoji="0" lang="sq-AL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akses</a:t>
            </a:r>
            <a:r>
              <a:rPr kumimoji="0" lang="sq-AL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në një shumëllojshmëri rrobash, ndërkohë që ulin kërkesën për prodhimin e rrobave të reja. Modelet e qirasë afatshkurtër ofrojnë një propozim tërheqës të vlerës, veçanërisht kur merren parasysh nevojat e ndryshme të klientëve, si: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q-AL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Përdorimi afatshkurtër,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q-AL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Kërkesat praktike,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q-AL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Preferencat e modës që ndryshojnë shpejt.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Modelet e reja të qirasë afatshkurtër dhe me abonim tashmë po shfaqen në këtë industri.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Tani, le të fillojmë të plotësojmë </a:t>
            </a:r>
            <a:r>
              <a:rPr kumimoji="0" lang="sq-AL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Modelin e Biznesit Qarkullues</a:t>
            </a:r>
            <a:r>
              <a:rPr kumimoji="0" lang="sq-AL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për biznesin tonë të qirasë së rrobave.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Google Shape;242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242370" cy="6867937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10"/>
          <p:cNvSpPr/>
          <p:nvPr/>
        </p:nvSpPr>
        <p:spPr>
          <a:xfrm>
            <a:off x="2606040" y="185126"/>
            <a:ext cx="6979920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10"/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10"/>
          <p:cNvSpPr txBox="1"/>
          <p:nvPr/>
        </p:nvSpPr>
        <p:spPr>
          <a:xfrm>
            <a:off x="2794682" y="294106"/>
            <a:ext cx="660263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Circular Business Model Canvas</a:t>
            </a:r>
            <a:endParaRPr lang="en-US" dirty="0"/>
          </a:p>
        </p:txBody>
      </p:sp>
      <p:pic>
        <p:nvPicPr>
          <p:cNvPr id="246" name="Google Shape;246;p10"/>
          <p:cNvPicPr preferRelativeResize="0"/>
          <p:nvPr/>
        </p:nvPicPr>
        <p:blipFill rotWithShape="1">
          <a:blip r:embed="rId4">
            <a:alphaModFix/>
          </a:blip>
          <a:srcRect b="-11"/>
          <a:stretch/>
        </p:blipFill>
        <p:spPr>
          <a:xfrm>
            <a:off x="415046" y="1094672"/>
            <a:ext cx="11361906" cy="5738367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p10"/>
          <p:cNvSpPr/>
          <p:nvPr/>
        </p:nvSpPr>
        <p:spPr>
          <a:xfrm>
            <a:off x="9401917" y="1255671"/>
            <a:ext cx="2217906" cy="3182514"/>
          </a:xfrm>
          <a:prstGeom prst="rect">
            <a:avLst/>
          </a:prstGeom>
          <a:noFill/>
          <a:ln w="381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0"/>
          <p:cNvSpPr/>
          <p:nvPr/>
        </p:nvSpPr>
        <p:spPr>
          <a:xfrm>
            <a:off x="9554716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Studentë universitarë; 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Komunitete me të ardhura të ulëta;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Tregu masiv dhe klientë të </a:t>
            </a:r>
            <a:r>
              <a:rPr lang="sq-AL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segmentuar</a:t>
            </a: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(meshkuj/femra)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AEFC0EE-168E-73AE-15A1-0867555549E4}"/>
              </a:ext>
            </a:extLst>
          </p:cNvPr>
          <p:cNvGrpSpPr/>
          <p:nvPr/>
        </p:nvGrpSpPr>
        <p:grpSpPr>
          <a:xfrm>
            <a:off x="1234911" y="1375388"/>
            <a:ext cx="10203037" cy="4558198"/>
            <a:chOff x="1234911" y="1375388"/>
            <a:chExt cx="10203037" cy="455819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7FB45B4-9641-69D8-C620-59C2FCBDEE2F}"/>
                </a:ext>
              </a:extLst>
            </p:cNvPr>
            <p:cNvSpPr txBox="1"/>
            <p:nvPr/>
          </p:nvSpPr>
          <p:spPr>
            <a:xfrm>
              <a:off x="1234911" y="1376314"/>
              <a:ext cx="82586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Partnerë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377C4A3-2013-F42F-5518-4E14C9F8FF87}"/>
                </a:ext>
              </a:extLst>
            </p:cNvPr>
            <p:cNvSpPr txBox="1"/>
            <p:nvPr/>
          </p:nvSpPr>
          <p:spPr>
            <a:xfrm>
              <a:off x="5140335" y="1375388"/>
              <a:ext cx="188224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Propozimi i vlerës (PV)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93F7AE4-EC28-A44A-8EC3-EBDDE04D7280}"/>
                </a:ext>
              </a:extLst>
            </p:cNvPr>
            <p:cNvSpPr txBox="1"/>
            <p:nvPr/>
          </p:nvSpPr>
          <p:spPr>
            <a:xfrm>
              <a:off x="3506772" y="2914620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Burime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E73B655-5E84-DCE0-AE63-AC3FCC14AD07}"/>
                </a:ext>
              </a:extLst>
            </p:cNvPr>
            <p:cNvSpPr txBox="1"/>
            <p:nvPr/>
          </p:nvSpPr>
          <p:spPr>
            <a:xfrm>
              <a:off x="7889834" y="2919145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Kanale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23FFAA2-5277-FBD8-5EDE-B1D1B220D6D9}"/>
                </a:ext>
              </a:extLst>
            </p:cNvPr>
            <p:cNvSpPr txBox="1"/>
            <p:nvPr/>
          </p:nvSpPr>
          <p:spPr>
            <a:xfrm>
              <a:off x="9575753" y="1375388"/>
              <a:ext cx="1862195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Segmentet e klientëve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61A6638-E8FA-3819-D136-DE2DCA84DF42}"/>
                </a:ext>
              </a:extLst>
            </p:cNvPr>
            <p:cNvSpPr txBox="1"/>
            <p:nvPr/>
          </p:nvSpPr>
          <p:spPr>
            <a:xfrm>
              <a:off x="7284382" y="1386237"/>
              <a:ext cx="2029571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Marrëdhëniet me klientët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5CB77B0-D783-525B-8778-96A2E26C7CC2}"/>
                </a:ext>
              </a:extLst>
            </p:cNvPr>
            <p:cNvSpPr txBox="1"/>
            <p:nvPr/>
          </p:nvSpPr>
          <p:spPr>
            <a:xfrm>
              <a:off x="3030595" y="4471323"/>
              <a:ext cx="867266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Kostot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7C80890-F743-5EA3-244C-90B0D2855F36}"/>
                </a:ext>
              </a:extLst>
            </p:cNvPr>
            <p:cNvSpPr txBox="1"/>
            <p:nvPr/>
          </p:nvSpPr>
          <p:spPr>
            <a:xfrm>
              <a:off x="8213186" y="4464394"/>
              <a:ext cx="1372774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Të ardhurat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A500D9D-F28E-F552-687A-DC26C5653755}"/>
                </a:ext>
              </a:extLst>
            </p:cNvPr>
            <p:cNvSpPr txBox="1"/>
            <p:nvPr/>
          </p:nvSpPr>
          <p:spPr>
            <a:xfrm>
              <a:off x="5394080" y="2926343"/>
              <a:ext cx="1374756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Qarkullues (PV)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41624AB-2EB5-52F8-2570-C09F08192BDD}"/>
                </a:ext>
              </a:extLst>
            </p:cNvPr>
            <p:cNvSpPr txBox="1"/>
            <p:nvPr/>
          </p:nvSpPr>
          <p:spPr>
            <a:xfrm>
              <a:off x="2463770" y="5641198"/>
              <a:ext cx="1849593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Inovacion qarkullues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9F297D2-F349-3ED1-7F3C-F486D0F6465A}"/>
                </a:ext>
              </a:extLst>
            </p:cNvPr>
            <p:cNvSpPr txBox="1"/>
            <p:nvPr/>
          </p:nvSpPr>
          <p:spPr>
            <a:xfrm>
              <a:off x="8335838" y="5641198"/>
              <a:ext cx="1127470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Fundi i jetës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E307A90-7705-5C12-C7DF-E724FF76648F}"/>
                </a:ext>
              </a:extLst>
            </p:cNvPr>
            <p:cNvSpPr txBox="1"/>
            <p:nvPr/>
          </p:nvSpPr>
          <p:spPr>
            <a:xfrm>
              <a:off x="2880643" y="1381363"/>
              <a:ext cx="1973990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300" dirty="0">
                  <a:solidFill>
                    <a:schemeClr val="bg1"/>
                  </a:solidFill>
                </a:rPr>
                <a:t>Aktivitete</a:t>
              </a:r>
            </a:p>
          </p:txBody>
        </p:sp>
      </p:grpSp>
      <p:sp>
        <p:nvSpPr>
          <p:cNvPr id="18" name="Google Shape;220;p8">
            <a:extLst>
              <a:ext uri="{FF2B5EF4-FFF2-40B4-BE49-F238E27FC236}">
                <a16:creationId xmlns:a16="http://schemas.microsoft.com/office/drawing/2014/main" id="{6A6967AA-CD96-3F83-0832-DC2C32197C6D}"/>
              </a:ext>
            </a:extLst>
          </p:cNvPr>
          <p:cNvSpPr/>
          <p:nvPr/>
        </p:nvSpPr>
        <p:spPr>
          <a:xfrm>
            <a:off x="2060778" y="185126"/>
            <a:ext cx="7786982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221;p8">
            <a:extLst>
              <a:ext uri="{FF2B5EF4-FFF2-40B4-BE49-F238E27FC236}">
                <a16:creationId xmlns:a16="http://schemas.microsoft.com/office/drawing/2014/main" id="{B9161FAD-D50F-D99F-E922-FE6CA4316A49}"/>
              </a:ext>
            </a:extLst>
          </p:cNvPr>
          <p:cNvSpPr/>
          <p:nvPr/>
        </p:nvSpPr>
        <p:spPr>
          <a:xfrm>
            <a:off x="2060778" y="185126"/>
            <a:ext cx="7786982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22;p8">
            <a:extLst>
              <a:ext uri="{FF2B5EF4-FFF2-40B4-BE49-F238E27FC236}">
                <a16:creationId xmlns:a16="http://schemas.microsoft.com/office/drawing/2014/main" id="{E4A3BC93-4C70-13AA-1E69-12C843BA29BE}"/>
              </a:ext>
            </a:extLst>
          </p:cNvPr>
          <p:cNvSpPr txBox="1"/>
          <p:nvPr/>
        </p:nvSpPr>
        <p:spPr>
          <a:xfrm>
            <a:off x="2060778" y="291981"/>
            <a:ext cx="778698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ë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Modelin e biznesit qarkullues</a:t>
            </a:r>
            <a:endParaRPr lang="sq-A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Google Shape;254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242370" cy="6867937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11"/>
          <p:cNvSpPr/>
          <p:nvPr/>
        </p:nvSpPr>
        <p:spPr>
          <a:xfrm>
            <a:off x="2606040" y="185126"/>
            <a:ext cx="6979920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11"/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11"/>
          <p:cNvSpPr txBox="1"/>
          <p:nvPr/>
        </p:nvSpPr>
        <p:spPr>
          <a:xfrm>
            <a:off x="2794682" y="294106"/>
            <a:ext cx="660263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Circular Business Model Canvas</a:t>
            </a:r>
            <a:endParaRPr/>
          </a:p>
        </p:txBody>
      </p:sp>
      <p:pic>
        <p:nvPicPr>
          <p:cNvPr id="258" name="Google Shape;258;p11"/>
          <p:cNvPicPr preferRelativeResize="0"/>
          <p:nvPr/>
        </p:nvPicPr>
        <p:blipFill rotWithShape="1">
          <a:blip r:embed="rId4">
            <a:alphaModFix/>
          </a:blip>
          <a:srcRect b="-11"/>
          <a:stretch/>
        </p:blipFill>
        <p:spPr>
          <a:xfrm>
            <a:off x="415046" y="1094672"/>
            <a:ext cx="11361906" cy="5738367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11"/>
          <p:cNvSpPr/>
          <p:nvPr/>
        </p:nvSpPr>
        <p:spPr>
          <a:xfrm>
            <a:off x="5067257" y="1684790"/>
            <a:ext cx="2035535" cy="11282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modës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kosto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përballueshme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pa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pasur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nevojë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zotëroni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t’i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vishni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rrallë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260" name="Google Shape;260;p11"/>
          <p:cNvSpPr/>
          <p:nvPr/>
        </p:nvSpPr>
        <p:spPr>
          <a:xfrm>
            <a:off x="4987047" y="1244269"/>
            <a:ext cx="2217906" cy="1616934"/>
          </a:xfrm>
          <a:prstGeom prst="rect">
            <a:avLst/>
          </a:prstGeom>
          <a:noFill/>
          <a:ln w="381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1"/>
          <p:cNvSpPr/>
          <p:nvPr/>
        </p:nvSpPr>
        <p:spPr>
          <a:xfrm>
            <a:off x="9554716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Students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communities with Low-income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Mass market and segmented customers (male/female)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220;p8">
            <a:extLst>
              <a:ext uri="{FF2B5EF4-FFF2-40B4-BE49-F238E27FC236}">
                <a16:creationId xmlns:a16="http://schemas.microsoft.com/office/drawing/2014/main" id="{5F24E745-2AA1-4F1D-5130-D96CCE5A9573}"/>
              </a:ext>
            </a:extLst>
          </p:cNvPr>
          <p:cNvSpPr/>
          <p:nvPr/>
        </p:nvSpPr>
        <p:spPr>
          <a:xfrm>
            <a:off x="2060778" y="185126"/>
            <a:ext cx="7786982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21;p8">
            <a:extLst>
              <a:ext uri="{FF2B5EF4-FFF2-40B4-BE49-F238E27FC236}">
                <a16:creationId xmlns:a16="http://schemas.microsoft.com/office/drawing/2014/main" id="{655216FF-BF9D-A952-4ACB-FBE626C6F2DD}"/>
              </a:ext>
            </a:extLst>
          </p:cNvPr>
          <p:cNvSpPr/>
          <p:nvPr/>
        </p:nvSpPr>
        <p:spPr>
          <a:xfrm>
            <a:off x="2060778" y="185126"/>
            <a:ext cx="7786982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22;p8">
            <a:extLst>
              <a:ext uri="{FF2B5EF4-FFF2-40B4-BE49-F238E27FC236}">
                <a16:creationId xmlns:a16="http://schemas.microsoft.com/office/drawing/2014/main" id="{B498409B-0C2E-2804-C19C-D84523410D28}"/>
              </a:ext>
            </a:extLst>
          </p:cNvPr>
          <p:cNvSpPr txBox="1"/>
          <p:nvPr/>
        </p:nvSpPr>
        <p:spPr>
          <a:xfrm>
            <a:off x="2060778" y="291981"/>
            <a:ext cx="778698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ë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Modelin e biznesit qarkullues</a:t>
            </a:r>
            <a:endParaRPr lang="sq-AL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9FED468-DA89-0107-495B-5E1A857FA69B}"/>
              </a:ext>
            </a:extLst>
          </p:cNvPr>
          <p:cNvGrpSpPr/>
          <p:nvPr/>
        </p:nvGrpSpPr>
        <p:grpSpPr>
          <a:xfrm>
            <a:off x="1234911" y="1375388"/>
            <a:ext cx="10203037" cy="4558198"/>
            <a:chOff x="1234911" y="1375388"/>
            <a:chExt cx="10203037" cy="455819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527B43-1FBA-6638-8CE8-6F89EE635880}"/>
                </a:ext>
              </a:extLst>
            </p:cNvPr>
            <p:cNvSpPr txBox="1"/>
            <p:nvPr/>
          </p:nvSpPr>
          <p:spPr>
            <a:xfrm>
              <a:off x="1234911" y="1376314"/>
              <a:ext cx="82586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Partnerë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8EEFA01-5EDC-E77B-EA1A-779696AF009D}"/>
                </a:ext>
              </a:extLst>
            </p:cNvPr>
            <p:cNvSpPr txBox="1"/>
            <p:nvPr/>
          </p:nvSpPr>
          <p:spPr>
            <a:xfrm>
              <a:off x="5140335" y="1375388"/>
              <a:ext cx="188224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Propozimi i vlerës (PV)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C1DB907-3E8D-FA50-C81D-4CB8773E3EED}"/>
                </a:ext>
              </a:extLst>
            </p:cNvPr>
            <p:cNvSpPr txBox="1"/>
            <p:nvPr/>
          </p:nvSpPr>
          <p:spPr>
            <a:xfrm>
              <a:off x="3506772" y="2914620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Burime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33A2148-7A34-BA61-908A-0BFC28460ADD}"/>
                </a:ext>
              </a:extLst>
            </p:cNvPr>
            <p:cNvSpPr txBox="1"/>
            <p:nvPr/>
          </p:nvSpPr>
          <p:spPr>
            <a:xfrm>
              <a:off x="7889834" y="2919145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Kanale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B411931-FF30-CCC2-15FB-34E39A1BC73E}"/>
                </a:ext>
              </a:extLst>
            </p:cNvPr>
            <p:cNvSpPr txBox="1"/>
            <p:nvPr/>
          </p:nvSpPr>
          <p:spPr>
            <a:xfrm>
              <a:off x="9575753" y="1375388"/>
              <a:ext cx="1862195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Segmentet e klientëve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FA8B052-424C-D3C8-E4FC-35531CA0EABD}"/>
                </a:ext>
              </a:extLst>
            </p:cNvPr>
            <p:cNvSpPr txBox="1"/>
            <p:nvPr/>
          </p:nvSpPr>
          <p:spPr>
            <a:xfrm>
              <a:off x="7284382" y="1386237"/>
              <a:ext cx="2029571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Marrëdhëniet me klientët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FEDD001-5AC8-582B-387F-D9BBAC3D8A65}"/>
                </a:ext>
              </a:extLst>
            </p:cNvPr>
            <p:cNvSpPr txBox="1"/>
            <p:nvPr/>
          </p:nvSpPr>
          <p:spPr>
            <a:xfrm>
              <a:off x="3030595" y="4471323"/>
              <a:ext cx="867266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Kostot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2443749-2253-9BBF-4B2E-B3D6521C9AA1}"/>
                </a:ext>
              </a:extLst>
            </p:cNvPr>
            <p:cNvSpPr txBox="1"/>
            <p:nvPr/>
          </p:nvSpPr>
          <p:spPr>
            <a:xfrm>
              <a:off x="8213186" y="4464394"/>
              <a:ext cx="1372774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Të ardhurat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5E78E66-F55E-3364-5B1B-663F0EA5D17C}"/>
                </a:ext>
              </a:extLst>
            </p:cNvPr>
            <p:cNvSpPr txBox="1"/>
            <p:nvPr/>
          </p:nvSpPr>
          <p:spPr>
            <a:xfrm>
              <a:off x="5394080" y="2926343"/>
              <a:ext cx="1374756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Qarkullues (PV)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1931026-AB76-5D30-FE15-3B28146097C7}"/>
                </a:ext>
              </a:extLst>
            </p:cNvPr>
            <p:cNvSpPr txBox="1"/>
            <p:nvPr/>
          </p:nvSpPr>
          <p:spPr>
            <a:xfrm>
              <a:off x="2463770" y="5641198"/>
              <a:ext cx="1849593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Inovacion qarkullues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0DEBF6B-A503-0120-E95A-ABBD8CCB1EC5}"/>
                </a:ext>
              </a:extLst>
            </p:cNvPr>
            <p:cNvSpPr txBox="1"/>
            <p:nvPr/>
          </p:nvSpPr>
          <p:spPr>
            <a:xfrm>
              <a:off x="8335838" y="5641198"/>
              <a:ext cx="1127470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Fundi i jetës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99F30AA-1234-5D68-3D9D-9268CD435251}"/>
                </a:ext>
              </a:extLst>
            </p:cNvPr>
            <p:cNvSpPr txBox="1"/>
            <p:nvPr/>
          </p:nvSpPr>
          <p:spPr>
            <a:xfrm>
              <a:off x="2880643" y="1381363"/>
              <a:ext cx="1973990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300" dirty="0">
                  <a:solidFill>
                    <a:schemeClr val="bg1"/>
                  </a:solidFill>
                </a:rPr>
                <a:t>Aktivitete</a:t>
              </a:r>
            </a:p>
          </p:txBody>
        </p:sp>
      </p:grpSp>
      <p:sp>
        <p:nvSpPr>
          <p:cNvPr id="21" name="Google Shape;248;p10">
            <a:extLst>
              <a:ext uri="{FF2B5EF4-FFF2-40B4-BE49-F238E27FC236}">
                <a16:creationId xmlns:a16="http://schemas.microsoft.com/office/drawing/2014/main" id="{D1C79F56-2BD1-95A9-2387-52F654F4F50A}"/>
              </a:ext>
            </a:extLst>
          </p:cNvPr>
          <p:cNvSpPr/>
          <p:nvPr/>
        </p:nvSpPr>
        <p:spPr>
          <a:xfrm>
            <a:off x="9525639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Studentë universitarë; 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Komunitete me të ardhura të ulëta;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Tregu masiv dhe klientë të </a:t>
            </a:r>
            <a:r>
              <a:rPr lang="sq-AL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segmentuar</a:t>
            </a: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(meshkuj/femra)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" name="Google Shape;26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242370" cy="6867937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12"/>
          <p:cNvSpPr/>
          <p:nvPr/>
        </p:nvSpPr>
        <p:spPr>
          <a:xfrm>
            <a:off x="2606040" y="185126"/>
            <a:ext cx="6979920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12"/>
          <p:cNvSpPr/>
          <p:nvPr/>
        </p:nvSpPr>
        <p:spPr>
          <a:xfrm>
            <a:off x="2606040" y="185126"/>
            <a:ext cx="6979920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12"/>
          <p:cNvSpPr txBox="1"/>
          <p:nvPr/>
        </p:nvSpPr>
        <p:spPr>
          <a:xfrm>
            <a:off x="2794682" y="294106"/>
            <a:ext cx="660263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Circular Business Model Canvas</a:t>
            </a:r>
            <a:endParaRPr/>
          </a:p>
        </p:txBody>
      </p:sp>
      <p:pic>
        <p:nvPicPr>
          <p:cNvPr id="271" name="Google Shape;271;p12"/>
          <p:cNvPicPr preferRelativeResize="0"/>
          <p:nvPr/>
        </p:nvPicPr>
        <p:blipFill rotWithShape="1">
          <a:blip r:embed="rId4">
            <a:alphaModFix/>
          </a:blip>
          <a:srcRect b="-11"/>
          <a:stretch/>
        </p:blipFill>
        <p:spPr>
          <a:xfrm>
            <a:off x="415046" y="1094672"/>
            <a:ext cx="11361906" cy="5738367"/>
          </a:xfrm>
          <a:prstGeom prst="rect">
            <a:avLst/>
          </a:prstGeom>
          <a:noFill/>
          <a:ln>
            <a:noFill/>
          </a:ln>
        </p:spPr>
      </p:pic>
      <p:sp>
        <p:nvSpPr>
          <p:cNvPr id="272" name="Google Shape;272;p12"/>
          <p:cNvSpPr/>
          <p:nvPr/>
        </p:nvSpPr>
        <p:spPr>
          <a:xfrm>
            <a:off x="9554716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Students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communities with Low-income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Mass market and segmented customers (male/female)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12"/>
          <p:cNvSpPr/>
          <p:nvPr/>
        </p:nvSpPr>
        <p:spPr>
          <a:xfrm>
            <a:off x="5067257" y="3365362"/>
            <a:ext cx="2035535" cy="8925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për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njerëz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ardhura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ulëta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reduktim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mbetjeve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tekstile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275" name="Google Shape;275;p12"/>
          <p:cNvSpPr/>
          <p:nvPr/>
        </p:nvSpPr>
        <p:spPr>
          <a:xfrm>
            <a:off x="5141206" y="1776841"/>
            <a:ext cx="1912309" cy="940143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Trendy clothes on a budget without having to own clothes you will hardly wear.</a:t>
            </a:r>
            <a:endParaRPr/>
          </a:p>
        </p:txBody>
      </p:sp>
      <p:sp>
        <p:nvSpPr>
          <p:cNvPr id="2" name="Google Shape;220;p8">
            <a:extLst>
              <a:ext uri="{FF2B5EF4-FFF2-40B4-BE49-F238E27FC236}">
                <a16:creationId xmlns:a16="http://schemas.microsoft.com/office/drawing/2014/main" id="{B09CA684-79E2-A0F3-C315-5D01D46D5ABB}"/>
              </a:ext>
            </a:extLst>
          </p:cNvPr>
          <p:cNvSpPr/>
          <p:nvPr/>
        </p:nvSpPr>
        <p:spPr>
          <a:xfrm>
            <a:off x="2060778" y="185126"/>
            <a:ext cx="7786982" cy="874017"/>
          </a:xfrm>
          <a:prstGeom prst="roundRect">
            <a:avLst>
              <a:gd name="adj" fmla="val 16667"/>
            </a:avLst>
          </a:prstGeom>
          <a:solidFill>
            <a:srgbClr val="3AC69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21;p8">
            <a:extLst>
              <a:ext uri="{FF2B5EF4-FFF2-40B4-BE49-F238E27FC236}">
                <a16:creationId xmlns:a16="http://schemas.microsoft.com/office/drawing/2014/main" id="{BE37989F-E350-7B84-C3D7-00FCFD1AFB92}"/>
              </a:ext>
            </a:extLst>
          </p:cNvPr>
          <p:cNvSpPr/>
          <p:nvPr/>
        </p:nvSpPr>
        <p:spPr>
          <a:xfrm>
            <a:off x="2060778" y="185126"/>
            <a:ext cx="7786982" cy="735320"/>
          </a:xfrm>
          <a:prstGeom prst="roundRect">
            <a:avLst>
              <a:gd name="adj" fmla="val 16667"/>
            </a:avLst>
          </a:prstGeom>
          <a:solidFill>
            <a:srgbClr val="29C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q-AL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22;p8">
            <a:extLst>
              <a:ext uri="{FF2B5EF4-FFF2-40B4-BE49-F238E27FC236}">
                <a16:creationId xmlns:a16="http://schemas.microsoft.com/office/drawing/2014/main" id="{B60DEDF4-2523-C7D0-27BF-9430C6D3CC86}"/>
              </a:ext>
            </a:extLst>
          </p:cNvPr>
          <p:cNvSpPr txBox="1"/>
          <p:nvPr/>
        </p:nvSpPr>
        <p:spPr>
          <a:xfrm>
            <a:off x="2060778" y="291981"/>
            <a:ext cx="778698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lang="en-US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ë</a:t>
            </a:r>
            <a:r>
              <a:rPr lang="sq-AL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Modelin e biznesit qarkullues</a:t>
            </a:r>
            <a:endParaRPr lang="sq-AL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1C65A6B-4C04-12C2-142F-20DA9564B8D2}"/>
              </a:ext>
            </a:extLst>
          </p:cNvPr>
          <p:cNvGrpSpPr/>
          <p:nvPr/>
        </p:nvGrpSpPr>
        <p:grpSpPr>
          <a:xfrm>
            <a:off x="1234911" y="1375388"/>
            <a:ext cx="10203037" cy="4558198"/>
            <a:chOff x="1234911" y="1375388"/>
            <a:chExt cx="10203037" cy="455819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73CB1B6-7574-C5D8-9D0D-48C235D9A826}"/>
                </a:ext>
              </a:extLst>
            </p:cNvPr>
            <p:cNvSpPr txBox="1"/>
            <p:nvPr/>
          </p:nvSpPr>
          <p:spPr>
            <a:xfrm>
              <a:off x="1234911" y="1376314"/>
              <a:ext cx="82586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Partnerë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ABE1EE4-7F95-B288-F9A3-347E974D915C}"/>
                </a:ext>
              </a:extLst>
            </p:cNvPr>
            <p:cNvSpPr txBox="1"/>
            <p:nvPr/>
          </p:nvSpPr>
          <p:spPr>
            <a:xfrm>
              <a:off x="5140335" y="1375388"/>
              <a:ext cx="1882247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non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Propozimi i vlerës (PV)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2A2FF90-9973-2B8D-F7BA-6E56D24B046D}"/>
                </a:ext>
              </a:extLst>
            </p:cNvPr>
            <p:cNvSpPr txBox="1"/>
            <p:nvPr/>
          </p:nvSpPr>
          <p:spPr>
            <a:xfrm>
              <a:off x="3506772" y="2914620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Burime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E619492-885E-FEF0-84E8-D030B7C4D5C7}"/>
                </a:ext>
              </a:extLst>
            </p:cNvPr>
            <p:cNvSpPr txBox="1"/>
            <p:nvPr/>
          </p:nvSpPr>
          <p:spPr>
            <a:xfrm>
              <a:off x="7889834" y="2919145"/>
              <a:ext cx="867266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Kanale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B38931-4D0D-0335-9B3F-B7D2E391B240}"/>
                </a:ext>
              </a:extLst>
            </p:cNvPr>
            <p:cNvSpPr txBox="1"/>
            <p:nvPr/>
          </p:nvSpPr>
          <p:spPr>
            <a:xfrm>
              <a:off x="9575753" y="1375388"/>
              <a:ext cx="1862195" cy="292388"/>
            </a:xfrm>
            <a:prstGeom prst="rect">
              <a:avLst/>
            </a:prstGeom>
            <a:solidFill>
              <a:srgbClr val="4DBE9A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Segmentet e klientëve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FE377B-FF8A-991B-576B-FDA03C763B73}"/>
                </a:ext>
              </a:extLst>
            </p:cNvPr>
            <p:cNvSpPr txBox="1"/>
            <p:nvPr/>
          </p:nvSpPr>
          <p:spPr>
            <a:xfrm>
              <a:off x="7284382" y="1386237"/>
              <a:ext cx="2029571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Marrëdhëniet me klientët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068B4A-4330-51F1-B3F7-01C33F96CE86}"/>
                </a:ext>
              </a:extLst>
            </p:cNvPr>
            <p:cNvSpPr txBox="1"/>
            <p:nvPr/>
          </p:nvSpPr>
          <p:spPr>
            <a:xfrm>
              <a:off x="3030595" y="4471323"/>
              <a:ext cx="867266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Kostot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1DB4351-B521-2B25-FE54-504B9DB2E8A7}"/>
                </a:ext>
              </a:extLst>
            </p:cNvPr>
            <p:cNvSpPr txBox="1"/>
            <p:nvPr/>
          </p:nvSpPr>
          <p:spPr>
            <a:xfrm>
              <a:off x="8213186" y="4464394"/>
              <a:ext cx="1372774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Të ardhurat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8FFA54-39B6-A97C-22B0-D07986F8CDCB}"/>
                </a:ext>
              </a:extLst>
            </p:cNvPr>
            <p:cNvSpPr txBox="1"/>
            <p:nvPr/>
          </p:nvSpPr>
          <p:spPr>
            <a:xfrm>
              <a:off x="5394080" y="2926343"/>
              <a:ext cx="1374756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Qarkullues (PV)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61E9C9A-11BA-0829-C955-B9C12B91DE1F}"/>
                </a:ext>
              </a:extLst>
            </p:cNvPr>
            <p:cNvSpPr txBox="1"/>
            <p:nvPr/>
          </p:nvSpPr>
          <p:spPr>
            <a:xfrm>
              <a:off x="2463770" y="5641198"/>
              <a:ext cx="1849593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Inovacion qarkullues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98DDAB1-BFB3-342B-A11C-27ADBF10E3B3}"/>
                </a:ext>
              </a:extLst>
            </p:cNvPr>
            <p:cNvSpPr txBox="1"/>
            <p:nvPr/>
          </p:nvSpPr>
          <p:spPr>
            <a:xfrm>
              <a:off x="8335838" y="5641198"/>
              <a:ext cx="1127470" cy="292388"/>
            </a:xfrm>
            <a:prstGeom prst="rect">
              <a:avLst/>
            </a:prstGeom>
            <a:solidFill>
              <a:srgbClr val="135952"/>
            </a:solidFill>
          </p:spPr>
          <p:txBody>
            <a:bodyPr wrap="square" rtlCol="0">
              <a:spAutoFit/>
            </a:bodyPr>
            <a:lstStyle/>
            <a:p>
              <a:r>
                <a:rPr lang="sq-AL" sz="1300" dirty="0">
                  <a:solidFill>
                    <a:schemeClr val="bg1"/>
                  </a:solidFill>
                </a:rPr>
                <a:t>Fundi i jetës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A67866B-B9DC-306D-9F94-E401584E8A95}"/>
                </a:ext>
              </a:extLst>
            </p:cNvPr>
            <p:cNvSpPr txBox="1"/>
            <p:nvPr/>
          </p:nvSpPr>
          <p:spPr>
            <a:xfrm>
              <a:off x="2880643" y="1381363"/>
              <a:ext cx="1973990" cy="292388"/>
            </a:xfrm>
            <a:prstGeom prst="rect">
              <a:avLst/>
            </a:prstGeom>
            <a:solidFill>
              <a:srgbClr val="3AC6F3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300" dirty="0">
                  <a:solidFill>
                    <a:schemeClr val="bg1"/>
                  </a:solidFill>
                </a:rPr>
                <a:t>Aktivitete</a:t>
              </a:r>
            </a:p>
          </p:txBody>
        </p:sp>
      </p:grpSp>
      <p:sp>
        <p:nvSpPr>
          <p:cNvPr id="20" name="Google Shape;248;p10">
            <a:extLst>
              <a:ext uri="{FF2B5EF4-FFF2-40B4-BE49-F238E27FC236}">
                <a16:creationId xmlns:a16="http://schemas.microsoft.com/office/drawing/2014/main" id="{B839D2CE-774B-D115-F3E9-3255224F8EF3}"/>
              </a:ext>
            </a:extLst>
          </p:cNvPr>
          <p:cNvSpPr/>
          <p:nvPr/>
        </p:nvSpPr>
        <p:spPr>
          <a:xfrm>
            <a:off x="9525639" y="1882774"/>
            <a:ext cx="1912309" cy="1616934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Studentë universitarë; 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Komunitete me të ardhura të ulëta;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Tregu masiv dhe klientë të </a:t>
            </a:r>
            <a:r>
              <a:rPr lang="sq-AL" sz="1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segmentuar</a:t>
            </a:r>
            <a:r>
              <a:rPr lang="sq-AL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(meshkuj/femra) </a:t>
            </a:r>
          </a:p>
        </p:txBody>
      </p:sp>
      <p:sp>
        <p:nvSpPr>
          <p:cNvPr id="21" name="Google Shape;259;p11">
            <a:extLst>
              <a:ext uri="{FF2B5EF4-FFF2-40B4-BE49-F238E27FC236}">
                <a16:creationId xmlns:a16="http://schemas.microsoft.com/office/drawing/2014/main" id="{BB8D1892-0A81-2074-D490-662F661F641B}"/>
              </a:ext>
            </a:extLst>
          </p:cNvPr>
          <p:cNvSpPr/>
          <p:nvPr/>
        </p:nvSpPr>
        <p:spPr>
          <a:xfrm>
            <a:off x="5067257" y="1684790"/>
            <a:ext cx="2035535" cy="1128287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dk1">
                <a:alpha val="4431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modës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kosto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përballueshme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pa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pasur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nevojë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të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zotëroni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rroba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t’i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vishni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rrallë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273" name="Google Shape;273;p12"/>
          <p:cNvSpPr/>
          <p:nvPr/>
        </p:nvSpPr>
        <p:spPr>
          <a:xfrm>
            <a:off x="4987047" y="2798947"/>
            <a:ext cx="2217906" cy="1616934"/>
          </a:xfrm>
          <a:prstGeom prst="rect">
            <a:avLst/>
          </a:prstGeom>
          <a:noFill/>
          <a:ln w="381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3246</Words>
  <Application>Microsoft Office PowerPoint</Application>
  <PresentationFormat>Widescreen</PresentationFormat>
  <Paragraphs>502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Microsoft Office User</dc:creator>
  <cp:lastModifiedBy>Mariza Andoni</cp:lastModifiedBy>
  <cp:revision>1</cp:revision>
  <dcterms:created xsi:type="dcterms:W3CDTF">2022-04-26T04:29:52Z</dcterms:created>
  <dcterms:modified xsi:type="dcterms:W3CDTF">2025-01-05T10:35:23Z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818162</vt:lpwstr>
  </property>
  <property fmtid="{D5CDD505-2E9C-101B-9397-08002B2CF9AE}" pid="3" name="NXPowerLiteSettings">
    <vt:lpwstr>F700052003A000</vt:lpwstr>
  </property>
  <property fmtid="{D5CDD505-2E9C-101B-9397-08002B2CF9AE}" pid="4" name="NXPowerLiteVersion">
    <vt:lpwstr>D9.1.2</vt:lpwstr>
  </property>
</Properties>
</file>